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13e289aa0a41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784b2b8b694589"/>
  </p:sldMasterIdLst>
  <p:sldIdLst>
    <p:sldId xmlns:r="http://schemas.openxmlformats.org/officeDocument/2006/relationships" id="256" r:id="R8d473bb1ace0481c"/>
    <p:sldId xmlns:r="http://schemas.openxmlformats.org/officeDocument/2006/relationships" id="257" r:id="R6f122d3ad58e4472"/>
    <p:sldId xmlns:r="http://schemas.openxmlformats.org/officeDocument/2006/relationships" id="258" r:id="Rf7f6fe2252db42eb"/>
    <p:sldId xmlns:r="http://schemas.openxmlformats.org/officeDocument/2006/relationships" id="259" r:id="Rca5c016c405a4aed"/>
    <p:sldId xmlns:r="http://schemas.openxmlformats.org/officeDocument/2006/relationships" id="260" r:id="R951f136f6ec449aa"/>
    <p:sldId xmlns:r="http://schemas.openxmlformats.org/officeDocument/2006/relationships" id="261" r:id="R574eabcdd3044de6"/>
    <p:sldId xmlns:r="http://schemas.openxmlformats.org/officeDocument/2006/relationships" id="262" r:id="R59afd4bd925247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784b2b8b694589" /><Relationship Type="http://schemas.openxmlformats.org/officeDocument/2006/relationships/slide" Target="/ppt/slides/slide1.xml" Id="R8d473bb1ace0481c" /><Relationship Type="http://schemas.openxmlformats.org/officeDocument/2006/relationships/slide" Target="/ppt/slides/slide2.xml" Id="R6f122d3ad58e4472" /><Relationship Type="http://schemas.openxmlformats.org/officeDocument/2006/relationships/slide" Target="/ppt/slides/slide3.xml" Id="Rf7f6fe2252db42eb" /><Relationship Type="http://schemas.openxmlformats.org/officeDocument/2006/relationships/slide" Target="/ppt/slides/slide4.xml" Id="Rca5c016c405a4aed" /><Relationship Type="http://schemas.openxmlformats.org/officeDocument/2006/relationships/slide" Target="/ppt/slides/slide5.xml" Id="R951f136f6ec449aa" /><Relationship Type="http://schemas.openxmlformats.org/officeDocument/2006/relationships/slide" Target="/ppt/slides/slide6.xml" Id="R574eabcdd3044de6" /><Relationship Type="http://schemas.openxmlformats.org/officeDocument/2006/relationships/slide" Target="/ppt/slides/slide7.xml" Id="R59afd4bd925247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64d92146c642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55b44acbae4c0d" /><Relationship Type="http://schemas.openxmlformats.org/officeDocument/2006/relationships/theme" Target="/ppt/slideMasters/theme/theme1.xml" Id="R532fbfd099f94e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55b44acbae4c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4eaa7a815141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ee0b15cb1046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e3c254f7f449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be70b0970643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9a7d2d9ece47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b0ccd2273441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5ff30485d645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HELGE VIKEN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VIKEN HOLDING AS ble etablert [år] og holder til i Bud.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399 304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6 153 762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6 426 511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AUD INGER VIKEN  –  76,3 %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 VIKEN  –  11,9 %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TERESE VIKEN  –  11,9 %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Prestgardsvegen 175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6430 Bud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919 039 396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VIKEN HOLDING AS</a:t>
            </a:r>
          </a:p>
        </p:txBody>
      </p:sp>
    </p:spTree>
  </p:cSld>
  <p:clrMapOvr>
    <a:masterClrMapping xmlns:a="http://schemas.openxmlformats.org/drawingml/2006/main"/>
  </p:clrMapOvr>
</p:sld>
</file>