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84c3317c22475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23e41f2b5e4c06"/>
  </p:sldMasterIdLst>
  <p:sldIdLst>
    <p:sldId xmlns:r="http://schemas.openxmlformats.org/officeDocument/2006/relationships" id="256" r:id="R155ff80a90534a1f"/>
    <p:sldId xmlns:r="http://schemas.openxmlformats.org/officeDocument/2006/relationships" id="257" r:id="R20674935acde484f"/>
    <p:sldId xmlns:r="http://schemas.openxmlformats.org/officeDocument/2006/relationships" id="258" r:id="Rd8be841fa53e4b8f"/>
    <p:sldId xmlns:r="http://schemas.openxmlformats.org/officeDocument/2006/relationships" id="259" r:id="R22ab6237816445af"/>
    <p:sldId xmlns:r="http://schemas.openxmlformats.org/officeDocument/2006/relationships" id="260" r:id="R11f0b51b6d0141d0"/>
    <p:sldId xmlns:r="http://schemas.openxmlformats.org/officeDocument/2006/relationships" id="261" r:id="Ra8927ed90bc549c6"/>
    <p:sldId xmlns:r="http://schemas.openxmlformats.org/officeDocument/2006/relationships" id="262" r:id="Rd9b1a9a9a3874e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23e41f2b5e4c06" /><Relationship Type="http://schemas.openxmlformats.org/officeDocument/2006/relationships/slide" Target="/ppt/slides/slide1.xml" Id="R155ff80a90534a1f" /><Relationship Type="http://schemas.openxmlformats.org/officeDocument/2006/relationships/slide" Target="/ppt/slides/slide2.xml" Id="R20674935acde484f" /><Relationship Type="http://schemas.openxmlformats.org/officeDocument/2006/relationships/slide" Target="/ppt/slides/slide3.xml" Id="Rd8be841fa53e4b8f" /><Relationship Type="http://schemas.openxmlformats.org/officeDocument/2006/relationships/slide" Target="/ppt/slides/slide4.xml" Id="R22ab6237816445af" /><Relationship Type="http://schemas.openxmlformats.org/officeDocument/2006/relationships/slide" Target="/ppt/slides/slide5.xml" Id="R11f0b51b6d0141d0" /><Relationship Type="http://schemas.openxmlformats.org/officeDocument/2006/relationships/slide" Target="/ppt/slides/slide6.xml" Id="Ra8927ed90bc549c6" /><Relationship Type="http://schemas.openxmlformats.org/officeDocument/2006/relationships/slide" Target="/ppt/slides/slide7.xml" Id="Rd9b1a9a9a3874e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8650848dc141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f1bde2a27244c7" /><Relationship Type="http://schemas.openxmlformats.org/officeDocument/2006/relationships/theme" Target="/ppt/slideMasters/theme/theme1.xml" Id="R43730f7e1d254f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cf1bde2a27244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752a49f7f14b4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a33265f30e42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ee1a020aa84f5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479d29d0f84f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d8e1589b4a4a0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455bfccb11422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1fc9cd6b6944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SOLLIS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SOLLIS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SOLLIS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SOLLIS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SOLLIS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SOLLIS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−4 579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972 615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18 067 079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18 369 213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SOLLIS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PATRICK DAHL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SOLLIS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Digitroll AS, Fantoftvegen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5072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919 061 022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SOLLIS AS</a:t>
            </a:r>
          </a:p>
        </p:txBody>
      </p:sp>
    </p:spTree>
  </p:cSld>
  <p:clrMapOvr>
    <a:masterClrMapping xmlns:a="http://schemas.openxmlformats.org/drawingml/2006/main"/>
  </p:clrMapOvr>
</p:sld>
</file>