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d0a6a8fc0645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c5913c5a749cd"/>
  </p:sldMasterIdLst>
  <p:sldIdLst>
    <p:sldId xmlns:r="http://schemas.openxmlformats.org/officeDocument/2006/relationships" id="256" r:id="Rf23367e4108c4723"/>
    <p:sldId xmlns:r="http://schemas.openxmlformats.org/officeDocument/2006/relationships" id="257" r:id="R3816b3c776664fdd"/>
    <p:sldId xmlns:r="http://schemas.openxmlformats.org/officeDocument/2006/relationships" id="258" r:id="R5a95f2ea8248413c"/>
    <p:sldId xmlns:r="http://schemas.openxmlformats.org/officeDocument/2006/relationships" id="259" r:id="R6a379e7c863f4d52"/>
    <p:sldId xmlns:r="http://schemas.openxmlformats.org/officeDocument/2006/relationships" id="260" r:id="Rb0993e231ab2438a"/>
    <p:sldId xmlns:r="http://schemas.openxmlformats.org/officeDocument/2006/relationships" id="261" r:id="R603b33b0c83a49a5"/>
    <p:sldId xmlns:r="http://schemas.openxmlformats.org/officeDocument/2006/relationships" id="262" r:id="Rfd3e7473ed7740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c5913c5a749cd" /><Relationship Type="http://schemas.openxmlformats.org/officeDocument/2006/relationships/slide" Target="/ppt/slides/slide1.xml" Id="Rf23367e4108c4723" /><Relationship Type="http://schemas.openxmlformats.org/officeDocument/2006/relationships/slide" Target="/ppt/slides/slide2.xml" Id="R3816b3c776664fdd" /><Relationship Type="http://schemas.openxmlformats.org/officeDocument/2006/relationships/slide" Target="/ppt/slides/slide3.xml" Id="R5a95f2ea8248413c" /><Relationship Type="http://schemas.openxmlformats.org/officeDocument/2006/relationships/slide" Target="/ppt/slides/slide4.xml" Id="R6a379e7c863f4d52" /><Relationship Type="http://schemas.openxmlformats.org/officeDocument/2006/relationships/slide" Target="/ppt/slides/slide5.xml" Id="Rb0993e231ab2438a" /><Relationship Type="http://schemas.openxmlformats.org/officeDocument/2006/relationships/slide" Target="/ppt/slides/slide6.xml" Id="R603b33b0c83a49a5" /><Relationship Type="http://schemas.openxmlformats.org/officeDocument/2006/relationships/slide" Target="/ppt/slides/slide7.xml" Id="Rfd3e7473ed7740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4cbdf71774f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91e410b054deb" /><Relationship Type="http://schemas.openxmlformats.org/officeDocument/2006/relationships/theme" Target="/ppt/slideMasters/theme/theme1.xml" Id="R956aaa7f23c345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91e410b05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5f79298ee41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10569e1c1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cca650bca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1ca8ada6448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ca32e586945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4c787143148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04697831041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SELBEKK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SELBEKK INVESTMENT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10 637 548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15 266 365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SELBEKK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919 061 235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