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c98a19de6a48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724d31b4d641d5"/>
  </p:sldMasterIdLst>
  <p:sldIdLst>
    <p:sldId xmlns:r="http://schemas.openxmlformats.org/officeDocument/2006/relationships" id="256" r:id="Rf89d22234e2b4d09"/>
    <p:sldId xmlns:r="http://schemas.openxmlformats.org/officeDocument/2006/relationships" id="257" r:id="Rbe87f632eb3f4ec7"/>
    <p:sldId xmlns:r="http://schemas.openxmlformats.org/officeDocument/2006/relationships" id="258" r:id="R94268d57248e4863"/>
    <p:sldId xmlns:r="http://schemas.openxmlformats.org/officeDocument/2006/relationships" id="259" r:id="Rc888b82501f8437d"/>
    <p:sldId xmlns:r="http://schemas.openxmlformats.org/officeDocument/2006/relationships" id="260" r:id="R94b17c0c5a974547"/>
    <p:sldId xmlns:r="http://schemas.openxmlformats.org/officeDocument/2006/relationships" id="261" r:id="Rd025961b511a47ae"/>
    <p:sldId xmlns:r="http://schemas.openxmlformats.org/officeDocument/2006/relationships" id="262" r:id="Rfd94b5c8aa4540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724d31b4d641d5" /><Relationship Type="http://schemas.openxmlformats.org/officeDocument/2006/relationships/slide" Target="/ppt/slides/slide1.xml" Id="Rf89d22234e2b4d09" /><Relationship Type="http://schemas.openxmlformats.org/officeDocument/2006/relationships/slide" Target="/ppt/slides/slide2.xml" Id="Rbe87f632eb3f4ec7" /><Relationship Type="http://schemas.openxmlformats.org/officeDocument/2006/relationships/slide" Target="/ppt/slides/slide3.xml" Id="R94268d57248e4863" /><Relationship Type="http://schemas.openxmlformats.org/officeDocument/2006/relationships/slide" Target="/ppt/slides/slide4.xml" Id="Rc888b82501f8437d" /><Relationship Type="http://schemas.openxmlformats.org/officeDocument/2006/relationships/slide" Target="/ppt/slides/slide5.xml" Id="R94b17c0c5a974547" /><Relationship Type="http://schemas.openxmlformats.org/officeDocument/2006/relationships/slide" Target="/ppt/slides/slide6.xml" Id="Rd025961b511a47ae" /><Relationship Type="http://schemas.openxmlformats.org/officeDocument/2006/relationships/slide" Target="/ppt/slides/slide7.xml" Id="Rfd94b5c8aa4540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fb950c403046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c093750b8142eb" /><Relationship Type="http://schemas.openxmlformats.org/officeDocument/2006/relationships/theme" Target="/ppt/slideMasters/theme/theme1.xml" Id="R1368033d6dc149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c093750b8142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d6c128c4440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1325119a146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6ddcfb9fac4b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daa8388c9a44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60fce631840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fceaca6b6347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a7592522ed45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BKRAFT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BKRAFT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BKRAFT HOLDING AS ble etablert [år] og holder til i Oppegård.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BKRAFT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BKRAFT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BKRAFT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6 031 669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5 666 104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5 887 179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50 468 954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50 939 543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BKRAFT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BRIAN JAMES GLOVER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 ERIK HARLEM GLOVER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EIVIND HARLEM GLOVER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BKRAFT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Greverud terrasse 22A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1415 Oppegård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holding@bkraft.no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919 072 571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BKRAFT HOLDING AS</a:t>
            </a:r>
          </a:p>
        </p:txBody>
      </p:sp>
    </p:spTree>
  </p:cSld>
  <p:clrMapOvr>
    <a:masterClrMapping xmlns:a="http://schemas.openxmlformats.org/drawingml/2006/main"/>
  </p:clrMapOvr>
</p:sld>
</file>