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cf6110a36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9b0b4769743d5"/>
  </p:sldMasterIdLst>
  <p:sldIdLst>
    <p:sldId xmlns:r="http://schemas.openxmlformats.org/officeDocument/2006/relationships" id="256" r:id="Rd801c289fa424ca3"/>
    <p:sldId xmlns:r="http://schemas.openxmlformats.org/officeDocument/2006/relationships" id="257" r:id="R7f7d0240eaf64f4c"/>
    <p:sldId xmlns:r="http://schemas.openxmlformats.org/officeDocument/2006/relationships" id="258" r:id="Ra10c8339041941b6"/>
    <p:sldId xmlns:r="http://schemas.openxmlformats.org/officeDocument/2006/relationships" id="259" r:id="R916fc5f34563426a"/>
    <p:sldId xmlns:r="http://schemas.openxmlformats.org/officeDocument/2006/relationships" id="260" r:id="Rfb6d6474592149c1"/>
    <p:sldId xmlns:r="http://schemas.openxmlformats.org/officeDocument/2006/relationships" id="261" r:id="R8dfb25780fbb4250"/>
    <p:sldId xmlns:r="http://schemas.openxmlformats.org/officeDocument/2006/relationships" id="262" r:id="R706ff29b21d5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9b0b4769743d5" /><Relationship Type="http://schemas.openxmlformats.org/officeDocument/2006/relationships/slide" Target="/ppt/slides/slide1.xml" Id="Rd801c289fa424ca3" /><Relationship Type="http://schemas.openxmlformats.org/officeDocument/2006/relationships/slide" Target="/ppt/slides/slide2.xml" Id="R7f7d0240eaf64f4c" /><Relationship Type="http://schemas.openxmlformats.org/officeDocument/2006/relationships/slide" Target="/ppt/slides/slide3.xml" Id="Ra10c8339041941b6" /><Relationship Type="http://schemas.openxmlformats.org/officeDocument/2006/relationships/slide" Target="/ppt/slides/slide4.xml" Id="R916fc5f34563426a" /><Relationship Type="http://schemas.openxmlformats.org/officeDocument/2006/relationships/slide" Target="/ppt/slides/slide5.xml" Id="Rfb6d6474592149c1" /><Relationship Type="http://schemas.openxmlformats.org/officeDocument/2006/relationships/slide" Target="/ppt/slides/slide6.xml" Id="R8dfb25780fbb4250" /><Relationship Type="http://schemas.openxmlformats.org/officeDocument/2006/relationships/slide" Target="/ppt/slides/slide7.xml" Id="R706ff29b21d5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d5082859c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547739b44380" /><Relationship Type="http://schemas.openxmlformats.org/officeDocument/2006/relationships/theme" Target="/ppt/slideMasters/theme/theme1.xml" Id="Rb4662f0c952d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c547739b4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9debc1c63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72c5a5aa5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8bc98e39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6899d74b7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93db4e99b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90f1dc059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a30edfd1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SVARSTAD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SVARSTAD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6 335 956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35 406 537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143 714 444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EIKETREET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PROPRIETÆR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Svensens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32831486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psvarstad@frisurf.no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