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b68720c9fb40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7ac267667c4f5e"/>
  </p:sldMasterIdLst>
  <p:sldIdLst>
    <p:sldId xmlns:r="http://schemas.openxmlformats.org/officeDocument/2006/relationships" id="256" r:id="R9170cd5d7ce94afb"/>
    <p:sldId xmlns:r="http://schemas.openxmlformats.org/officeDocument/2006/relationships" id="257" r:id="R207efc7f055d4a9b"/>
    <p:sldId xmlns:r="http://schemas.openxmlformats.org/officeDocument/2006/relationships" id="258" r:id="Racdf25f047ea47c8"/>
    <p:sldId xmlns:r="http://schemas.openxmlformats.org/officeDocument/2006/relationships" id="259" r:id="R3a1fee6048e243b1"/>
    <p:sldId xmlns:r="http://schemas.openxmlformats.org/officeDocument/2006/relationships" id="260" r:id="Rb47f25ee6bdf4202"/>
    <p:sldId xmlns:r="http://schemas.openxmlformats.org/officeDocument/2006/relationships" id="261" r:id="R1383f55572e240bf"/>
    <p:sldId xmlns:r="http://schemas.openxmlformats.org/officeDocument/2006/relationships" id="262" r:id="Rff3833bd561847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7ac267667c4f5e" /><Relationship Type="http://schemas.openxmlformats.org/officeDocument/2006/relationships/slide" Target="/ppt/slides/slide1.xml" Id="R9170cd5d7ce94afb" /><Relationship Type="http://schemas.openxmlformats.org/officeDocument/2006/relationships/slide" Target="/ppt/slides/slide2.xml" Id="R207efc7f055d4a9b" /><Relationship Type="http://schemas.openxmlformats.org/officeDocument/2006/relationships/slide" Target="/ppt/slides/slide3.xml" Id="Racdf25f047ea47c8" /><Relationship Type="http://schemas.openxmlformats.org/officeDocument/2006/relationships/slide" Target="/ppt/slides/slide4.xml" Id="R3a1fee6048e243b1" /><Relationship Type="http://schemas.openxmlformats.org/officeDocument/2006/relationships/slide" Target="/ppt/slides/slide5.xml" Id="Rb47f25ee6bdf4202" /><Relationship Type="http://schemas.openxmlformats.org/officeDocument/2006/relationships/slide" Target="/ppt/slides/slide6.xml" Id="R1383f55572e240bf" /><Relationship Type="http://schemas.openxmlformats.org/officeDocument/2006/relationships/slide" Target="/ppt/slides/slide7.xml" Id="Rff3833bd561847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68cd5e13a04e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02fc2198c4483d" /><Relationship Type="http://schemas.openxmlformats.org/officeDocument/2006/relationships/theme" Target="/ppt/slideMasters/theme/theme1.xml" Id="R228b925e02594f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02fc2198c448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e02c509e3a4d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4d934bf16a4e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179b454dd042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3d56e5033f4e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b8461df3fe4a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dd785ab8b541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f411e38dc348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TRINTIN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TRINTIN AS ble etablert [år] og holder til i Skjetten.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672 032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4 158 497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4 181 733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THRINE HELEN HOEL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TRINTIN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 Thrine Hoel, Glostrupveien 123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2013 Skjetten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919 082 186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TRINTIN AS</a:t>
            </a:r>
          </a:p>
        </p:txBody>
      </p:sp>
    </p:spTree>
  </p:cSld>
  <p:clrMapOvr>
    <a:masterClrMapping xmlns:a="http://schemas.openxmlformats.org/drawingml/2006/main"/>
  </p:clrMapOvr>
</p:sld>
</file>