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55700f4ed24e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d09f3616664ded"/>
  </p:sldMasterIdLst>
  <p:sldIdLst>
    <p:sldId xmlns:r="http://schemas.openxmlformats.org/officeDocument/2006/relationships" id="256" r:id="R1a8a0dff340044a8"/>
    <p:sldId xmlns:r="http://schemas.openxmlformats.org/officeDocument/2006/relationships" id="257" r:id="R51acf6d52fa6426a"/>
    <p:sldId xmlns:r="http://schemas.openxmlformats.org/officeDocument/2006/relationships" id="258" r:id="R3e2a4784e1cb44bc"/>
    <p:sldId xmlns:r="http://schemas.openxmlformats.org/officeDocument/2006/relationships" id="259" r:id="R152c9d3ea2294616"/>
    <p:sldId xmlns:r="http://schemas.openxmlformats.org/officeDocument/2006/relationships" id="260" r:id="R6c7852d17b164ff8"/>
    <p:sldId xmlns:r="http://schemas.openxmlformats.org/officeDocument/2006/relationships" id="261" r:id="Ra47d6b2b81e5454f"/>
    <p:sldId xmlns:r="http://schemas.openxmlformats.org/officeDocument/2006/relationships" id="262" r:id="Rf1fd83c845c241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d09f3616664ded" /><Relationship Type="http://schemas.openxmlformats.org/officeDocument/2006/relationships/slide" Target="/ppt/slides/slide1.xml" Id="R1a8a0dff340044a8" /><Relationship Type="http://schemas.openxmlformats.org/officeDocument/2006/relationships/slide" Target="/ppt/slides/slide2.xml" Id="R51acf6d52fa6426a" /><Relationship Type="http://schemas.openxmlformats.org/officeDocument/2006/relationships/slide" Target="/ppt/slides/slide3.xml" Id="R3e2a4784e1cb44bc" /><Relationship Type="http://schemas.openxmlformats.org/officeDocument/2006/relationships/slide" Target="/ppt/slides/slide4.xml" Id="R152c9d3ea2294616" /><Relationship Type="http://schemas.openxmlformats.org/officeDocument/2006/relationships/slide" Target="/ppt/slides/slide5.xml" Id="R6c7852d17b164ff8" /><Relationship Type="http://schemas.openxmlformats.org/officeDocument/2006/relationships/slide" Target="/ppt/slides/slide6.xml" Id="Ra47d6b2b81e5454f" /><Relationship Type="http://schemas.openxmlformats.org/officeDocument/2006/relationships/slide" Target="/ppt/slides/slide7.xml" Id="Rf1fd83c845c241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91ac262b4e4e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b022ec1fed459a" /><Relationship Type="http://schemas.openxmlformats.org/officeDocument/2006/relationships/theme" Target="/ppt/slideMasters/theme/theme1.xml" Id="Ra5417b531b0f40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b022ec1fed45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a2b94014d848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0df94c750445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26bc1a0e654a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6811eeb92f4f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1affbb593d48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ad759fc40f4e6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42efaa481c49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MOHANA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MOHANA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MOHANA AS ble etablert [år] og holder til i Bømlo.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MOHANA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MOHANA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MOHANA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−64 658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6 027 851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33 613 395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39 130 523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MOHANA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EIDESVIK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MOHANA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Vestvikvegen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5443 Bømlo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919 086 831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MOHANA AS</a:t>
            </a:r>
          </a:p>
        </p:txBody>
      </p:sp>
    </p:spTree>
  </p:cSld>
  <p:clrMapOvr>
    <a:masterClrMapping xmlns:a="http://schemas.openxmlformats.org/drawingml/2006/main"/>
  </p:clrMapOvr>
</p:sld>
</file>