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05efa827a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bb689878c48b5"/>
  </p:sldMasterIdLst>
  <p:sldIdLst>
    <p:sldId xmlns:r="http://schemas.openxmlformats.org/officeDocument/2006/relationships" id="256" r:id="Re88f8a2be8f2424e"/>
    <p:sldId xmlns:r="http://schemas.openxmlformats.org/officeDocument/2006/relationships" id="257" r:id="R736e8ea9772a4e99"/>
    <p:sldId xmlns:r="http://schemas.openxmlformats.org/officeDocument/2006/relationships" id="258" r:id="R8e31d449af7b40ce"/>
    <p:sldId xmlns:r="http://schemas.openxmlformats.org/officeDocument/2006/relationships" id="259" r:id="R0d6f5cb02de74a68"/>
    <p:sldId xmlns:r="http://schemas.openxmlformats.org/officeDocument/2006/relationships" id="260" r:id="R9de7dca3e44142cb"/>
    <p:sldId xmlns:r="http://schemas.openxmlformats.org/officeDocument/2006/relationships" id="261" r:id="R7d70ff3fa1334d75"/>
    <p:sldId xmlns:r="http://schemas.openxmlformats.org/officeDocument/2006/relationships" id="262" r:id="Rd1b0ea3e7835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bb689878c48b5" /><Relationship Type="http://schemas.openxmlformats.org/officeDocument/2006/relationships/slide" Target="/ppt/slides/slide1.xml" Id="Re88f8a2be8f2424e" /><Relationship Type="http://schemas.openxmlformats.org/officeDocument/2006/relationships/slide" Target="/ppt/slides/slide2.xml" Id="R736e8ea9772a4e99" /><Relationship Type="http://schemas.openxmlformats.org/officeDocument/2006/relationships/slide" Target="/ppt/slides/slide3.xml" Id="R8e31d449af7b40ce" /><Relationship Type="http://schemas.openxmlformats.org/officeDocument/2006/relationships/slide" Target="/ppt/slides/slide4.xml" Id="R0d6f5cb02de74a68" /><Relationship Type="http://schemas.openxmlformats.org/officeDocument/2006/relationships/slide" Target="/ppt/slides/slide5.xml" Id="R9de7dca3e44142cb" /><Relationship Type="http://schemas.openxmlformats.org/officeDocument/2006/relationships/slide" Target="/ppt/slides/slide6.xml" Id="R7d70ff3fa1334d75" /><Relationship Type="http://schemas.openxmlformats.org/officeDocument/2006/relationships/slide" Target="/ppt/slides/slide7.xml" Id="Rd1b0ea3e7835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fd94b4af6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34db0e2e14576" /><Relationship Type="http://schemas.openxmlformats.org/officeDocument/2006/relationships/theme" Target="/ppt/slideMasters/theme/theme1.xml" Id="Rb2b9c5bff7a2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34db0e2e1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217eb0b9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dea3e3b0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7ce5fe5b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db67194e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ebe04682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1fb908e4b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4621183e7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