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8df1b465b9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f5d4266d84186"/>
  </p:sldMasterIdLst>
  <p:sldIdLst>
    <p:sldId xmlns:r="http://schemas.openxmlformats.org/officeDocument/2006/relationships" id="256" r:id="R48d4007471c244b0"/>
    <p:sldId xmlns:r="http://schemas.openxmlformats.org/officeDocument/2006/relationships" id="257" r:id="R6af21bb7d0584470"/>
    <p:sldId xmlns:r="http://schemas.openxmlformats.org/officeDocument/2006/relationships" id="258" r:id="Rccc2f8e175104abf"/>
    <p:sldId xmlns:r="http://schemas.openxmlformats.org/officeDocument/2006/relationships" id="259" r:id="R60b4f86a86ae41fd"/>
    <p:sldId xmlns:r="http://schemas.openxmlformats.org/officeDocument/2006/relationships" id="260" r:id="Rff2c9118db2140c0"/>
    <p:sldId xmlns:r="http://schemas.openxmlformats.org/officeDocument/2006/relationships" id="261" r:id="R890c582b0f204c51"/>
    <p:sldId xmlns:r="http://schemas.openxmlformats.org/officeDocument/2006/relationships" id="262" r:id="R97a8c8774b65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1f5d4266d84186" /><Relationship Type="http://schemas.openxmlformats.org/officeDocument/2006/relationships/slide" Target="/ppt/slides/slide1.xml" Id="R48d4007471c244b0" /><Relationship Type="http://schemas.openxmlformats.org/officeDocument/2006/relationships/slide" Target="/ppt/slides/slide2.xml" Id="R6af21bb7d0584470" /><Relationship Type="http://schemas.openxmlformats.org/officeDocument/2006/relationships/slide" Target="/ppt/slides/slide3.xml" Id="Rccc2f8e175104abf" /><Relationship Type="http://schemas.openxmlformats.org/officeDocument/2006/relationships/slide" Target="/ppt/slides/slide4.xml" Id="R60b4f86a86ae41fd" /><Relationship Type="http://schemas.openxmlformats.org/officeDocument/2006/relationships/slide" Target="/ppt/slides/slide5.xml" Id="Rff2c9118db2140c0" /><Relationship Type="http://schemas.openxmlformats.org/officeDocument/2006/relationships/slide" Target="/ppt/slides/slide6.xml" Id="R890c582b0f204c51" /><Relationship Type="http://schemas.openxmlformats.org/officeDocument/2006/relationships/slide" Target="/ppt/slides/slide7.xml" Id="R97a8c8774b65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27682c95f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8d9cf62654546" /><Relationship Type="http://schemas.openxmlformats.org/officeDocument/2006/relationships/theme" Target="/ppt/slideMasters/theme/theme1.xml" Id="Rfdd7710bc0b9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8d9cf6265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a24da8c994b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3931ea97746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dc54a4020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703d5e42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4a78a260c43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5c3c8f91d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8868226f42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AINA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