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ac7a30919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146d14c9642a8"/>
  </p:sldMasterIdLst>
  <p:sldIdLst>
    <p:sldId xmlns:r="http://schemas.openxmlformats.org/officeDocument/2006/relationships" id="256" r:id="Raeaf8f1c850e41d8"/>
    <p:sldId xmlns:r="http://schemas.openxmlformats.org/officeDocument/2006/relationships" id="257" r:id="Rfb4d23df0a2e4b75"/>
    <p:sldId xmlns:r="http://schemas.openxmlformats.org/officeDocument/2006/relationships" id="258" r:id="Re7ee0581ff59476d"/>
    <p:sldId xmlns:r="http://schemas.openxmlformats.org/officeDocument/2006/relationships" id="259" r:id="R821776d06453480c"/>
    <p:sldId xmlns:r="http://schemas.openxmlformats.org/officeDocument/2006/relationships" id="260" r:id="Rc351817b97604310"/>
    <p:sldId xmlns:r="http://schemas.openxmlformats.org/officeDocument/2006/relationships" id="261" r:id="R6f113da72be34688"/>
    <p:sldId xmlns:r="http://schemas.openxmlformats.org/officeDocument/2006/relationships" id="262" r:id="Rc93474ba8e64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146d14c9642a8" /><Relationship Type="http://schemas.openxmlformats.org/officeDocument/2006/relationships/slide" Target="/ppt/slides/slide1.xml" Id="Raeaf8f1c850e41d8" /><Relationship Type="http://schemas.openxmlformats.org/officeDocument/2006/relationships/slide" Target="/ppt/slides/slide2.xml" Id="Rfb4d23df0a2e4b75" /><Relationship Type="http://schemas.openxmlformats.org/officeDocument/2006/relationships/slide" Target="/ppt/slides/slide3.xml" Id="Re7ee0581ff59476d" /><Relationship Type="http://schemas.openxmlformats.org/officeDocument/2006/relationships/slide" Target="/ppt/slides/slide4.xml" Id="R821776d06453480c" /><Relationship Type="http://schemas.openxmlformats.org/officeDocument/2006/relationships/slide" Target="/ppt/slides/slide5.xml" Id="Rc351817b97604310" /><Relationship Type="http://schemas.openxmlformats.org/officeDocument/2006/relationships/slide" Target="/ppt/slides/slide6.xml" Id="R6f113da72be34688" /><Relationship Type="http://schemas.openxmlformats.org/officeDocument/2006/relationships/slide" Target="/ppt/slides/slide7.xml" Id="Rc93474ba8e64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d7067c8fa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3a25959f74237" /><Relationship Type="http://schemas.openxmlformats.org/officeDocument/2006/relationships/theme" Target="/ppt/slideMasters/theme/theme1.xml" Id="Rd7ccbf557b42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3a25959f7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e7784491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6e6f8ac74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71fca47db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7ee21276c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357d56a73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306b9f107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205fc549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BORGNY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