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b546905e2c4b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50219cac3746f5"/>
  </p:sldMasterIdLst>
  <p:sldIdLst>
    <p:sldId xmlns:r="http://schemas.openxmlformats.org/officeDocument/2006/relationships" id="256" r:id="Ra458c1f7e30f4848"/>
    <p:sldId xmlns:r="http://schemas.openxmlformats.org/officeDocument/2006/relationships" id="257" r:id="Ra01d6298edbc4e18"/>
    <p:sldId xmlns:r="http://schemas.openxmlformats.org/officeDocument/2006/relationships" id="258" r:id="Re3608b2ad0cc4b65"/>
    <p:sldId xmlns:r="http://schemas.openxmlformats.org/officeDocument/2006/relationships" id="259" r:id="R08f741b88ea24216"/>
    <p:sldId xmlns:r="http://schemas.openxmlformats.org/officeDocument/2006/relationships" id="260" r:id="R7ec26e0c08124588"/>
    <p:sldId xmlns:r="http://schemas.openxmlformats.org/officeDocument/2006/relationships" id="261" r:id="Ra77b9c7f8ca24496"/>
    <p:sldId xmlns:r="http://schemas.openxmlformats.org/officeDocument/2006/relationships" id="262" r:id="Rfb7546f1a94842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50219cac3746f5" /><Relationship Type="http://schemas.openxmlformats.org/officeDocument/2006/relationships/slide" Target="/ppt/slides/slide1.xml" Id="Ra458c1f7e30f4848" /><Relationship Type="http://schemas.openxmlformats.org/officeDocument/2006/relationships/slide" Target="/ppt/slides/slide2.xml" Id="Ra01d6298edbc4e18" /><Relationship Type="http://schemas.openxmlformats.org/officeDocument/2006/relationships/slide" Target="/ppt/slides/slide3.xml" Id="Re3608b2ad0cc4b65" /><Relationship Type="http://schemas.openxmlformats.org/officeDocument/2006/relationships/slide" Target="/ppt/slides/slide4.xml" Id="R08f741b88ea24216" /><Relationship Type="http://schemas.openxmlformats.org/officeDocument/2006/relationships/slide" Target="/ppt/slides/slide5.xml" Id="R7ec26e0c08124588" /><Relationship Type="http://schemas.openxmlformats.org/officeDocument/2006/relationships/slide" Target="/ppt/slides/slide6.xml" Id="Ra77b9c7f8ca24496" /><Relationship Type="http://schemas.openxmlformats.org/officeDocument/2006/relationships/slide" Target="/ppt/slides/slide7.xml" Id="Rfb7546f1a94842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39c34b9baf47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5e1beb26e94ec2" /><Relationship Type="http://schemas.openxmlformats.org/officeDocument/2006/relationships/theme" Target="/ppt/slideMasters/theme/theme1.xml" Id="Rb12c1309a31145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5e1beb26e94e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39361fbbd94d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5fdf6b4a4649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9bb34e23e241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5c0e9c99084c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3ddef30b464a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43933ddc224d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f45237a05f4b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NORLINK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NORLINK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NORLINK GRUPPEN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NORLINK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NORLINK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NORLINK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−76 472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9 952 456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209 269 652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221 279 652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NORLINK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STALFO HOLDING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WESTMOOR HOLDING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BORGSUND HOLDING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NORLINK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919 099 011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NORLINK GRUPPEN AS</a:t>
            </a:r>
          </a:p>
        </p:txBody>
      </p:sp>
    </p:spTree>
  </p:cSld>
  <p:clrMapOvr>
    <a:masterClrMapping xmlns:a="http://schemas.openxmlformats.org/drawingml/2006/main"/>
  </p:clrMapOvr>
</p:sld>
</file>