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c5c9ae015941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44bcfaa7904d5a"/>
  </p:sldMasterIdLst>
  <p:sldIdLst>
    <p:sldId xmlns:r="http://schemas.openxmlformats.org/officeDocument/2006/relationships" id="256" r:id="Ra036f566fbed4d66"/>
    <p:sldId xmlns:r="http://schemas.openxmlformats.org/officeDocument/2006/relationships" id="257" r:id="Rcf9163121e7045d9"/>
    <p:sldId xmlns:r="http://schemas.openxmlformats.org/officeDocument/2006/relationships" id="258" r:id="R55c0f0ad3108451f"/>
    <p:sldId xmlns:r="http://schemas.openxmlformats.org/officeDocument/2006/relationships" id="259" r:id="R48c81679c2824089"/>
    <p:sldId xmlns:r="http://schemas.openxmlformats.org/officeDocument/2006/relationships" id="260" r:id="Rbc0ef6fa89d94457"/>
    <p:sldId xmlns:r="http://schemas.openxmlformats.org/officeDocument/2006/relationships" id="261" r:id="Rc9d53964cfc14842"/>
    <p:sldId xmlns:r="http://schemas.openxmlformats.org/officeDocument/2006/relationships" id="262" r:id="R41165cbe4bfb49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4bcfaa7904d5a" /><Relationship Type="http://schemas.openxmlformats.org/officeDocument/2006/relationships/slide" Target="/ppt/slides/slide1.xml" Id="Ra036f566fbed4d66" /><Relationship Type="http://schemas.openxmlformats.org/officeDocument/2006/relationships/slide" Target="/ppt/slides/slide2.xml" Id="Rcf9163121e7045d9" /><Relationship Type="http://schemas.openxmlformats.org/officeDocument/2006/relationships/slide" Target="/ppt/slides/slide3.xml" Id="R55c0f0ad3108451f" /><Relationship Type="http://schemas.openxmlformats.org/officeDocument/2006/relationships/slide" Target="/ppt/slides/slide4.xml" Id="R48c81679c2824089" /><Relationship Type="http://schemas.openxmlformats.org/officeDocument/2006/relationships/slide" Target="/ppt/slides/slide5.xml" Id="Rbc0ef6fa89d94457" /><Relationship Type="http://schemas.openxmlformats.org/officeDocument/2006/relationships/slide" Target="/ppt/slides/slide6.xml" Id="Rc9d53964cfc14842" /><Relationship Type="http://schemas.openxmlformats.org/officeDocument/2006/relationships/slide" Target="/ppt/slides/slide7.xml" Id="R41165cbe4bfb49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730af55d142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8ce3f3d0b4945" /><Relationship Type="http://schemas.openxmlformats.org/officeDocument/2006/relationships/theme" Target="/ppt/slideMasters/theme/theme1.xml" Id="R2d4ecb47a59a40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b8ce3f3d0b49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f4dc976b24c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fbac5e6ab41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ab04b315944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b8ce5a9ca4f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b14091a244a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e14dc14a042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e2fd99a074e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−524 937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5 229 499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37 803 837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415 195 438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WESTMOOR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Strandgate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919 133 929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