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9dc6424cc94a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d7e8ed4b4c4c60"/>
  </p:sldMasterIdLst>
  <p:sldIdLst>
    <p:sldId xmlns:r="http://schemas.openxmlformats.org/officeDocument/2006/relationships" id="256" r:id="Rc133167f7f8a4304"/>
    <p:sldId xmlns:r="http://schemas.openxmlformats.org/officeDocument/2006/relationships" id="257" r:id="Rf19d56dc43f440e3"/>
    <p:sldId xmlns:r="http://schemas.openxmlformats.org/officeDocument/2006/relationships" id="258" r:id="R1bbe2995a7b84c0f"/>
    <p:sldId xmlns:r="http://schemas.openxmlformats.org/officeDocument/2006/relationships" id="259" r:id="Rd83040266d2a4979"/>
    <p:sldId xmlns:r="http://schemas.openxmlformats.org/officeDocument/2006/relationships" id="260" r:id="R05f7b640d7f542fd"/>
    <p:sldId xmlns:r="http://schemas.openxmlformats.org/officeDocument/2006/relationships" id="261" r:id="Ra22c9d679afb40a7"/>
    <p:sldId xmlns:r="http://schemas.openxmlformats.org/officeDocument/2006/relationships" id="262" r:id="R1f28259871774a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d7e8ed4b4c4c60" /><Relationship Type="http://schemas.openxmlformats.org/officeDocument/2006/relationships/slide" Target="/ppt/slides/slide1.xml" Id="Rc133167f7f8a4304" /><Relationship Type="http://schemas.openxmlformats.org/officeDocument/2006/relationships/slide" Target="/ppt/slides/slide2.xml" Id="Rf19d56dc43f440e3" /><Relationship Type="http://schemas.openxmlformats.org/officeDocument/2006/relationships/slide" Target="/ppt/slides/slide3.xml" Id="R1bbe2995a7b84c0f" /><Relationship Type="http://schemas.openxmlformats.org/officeDocument/2006/relationships/slide" Target="/ppt/slides/slide4.xml" Id="Rd83040266d2a4979" /><Relationship Type="http://schemas.openxmlformats.org/officeDocument/2006/relationships/slide" Target="/ppt/slides/slide5.xml" Id="R05f7b640d7f542fd" /><Relationship Type="http://schemas.openxmlformats.org/officeDocument/2006/relationships/slide" Target="/ppt/slides/slide6.xml" Id="Ra22c9d679afb40a7" /><Relationship Type="http://schemas.openxmlformats.org/officeDocument/2006/relationships/slide" Target="/ppt/slides/slide7.xml" Id="R1f28259871774a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d7f9e853e94e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80b60295a4a8a" /><Relationship Type="http://schemas.openxmlformats.org/officeDocument/2006/relationships/theme" Target="/ppt/slideMasters/theme/theme1.xml" Id="Rcefeb8a734dc48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a80b60295a4a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1353e761945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3bf16abcc4c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a34e6f34140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51a22a4bb44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f987126e94c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14e0af87042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95a2d75ce47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MANOLI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MANOLI AS ble etablert [år] og holder til i Malmefjorden.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5 783 761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2 038 313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3 354 547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28 291 767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52 711 559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 HENDEN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Holamyra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6445 Malmefjorden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919 144 971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MANOLI AS</a:t>
            </a:r>
          </a:p>
        </p:txBody>
      </p:sp>
    </p:spTree>
  </p:cSld>
  <p:clrMapOvr>
    <a:masterClrMapping xmlns:a="http://schemas.openxmlformats.org/drawingml/2006/main"/>
  </p:clrMapOvr>
</p:sld>
</file>