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9985e06e204f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5b627efff74c4f"/>
  </p:sldMasterIdLst>
  <p:sldIdLst>
    <p:sldId xmlns:r="http://schemas.openxmlformats.org/officeDocument/2006/relationships" id="256" r:id="R1f8eb10ef68a4cc1"/>
    <p:sldId xmlns:r="http://schemas.openxmlformats.org/officeDocument/2006/relationships" id="257" r:id="Ra5e1d2a30a21461a"/>
    <p:sldId xmlns:r="http://schemas.openxmlformats.org/officeDocument/2006/relationships" id="258" r:id="R6545580c75e24016"/>
    <p:sldId xmlns:r="http://schemas.openxmlformats.org/officeDocument/2006/relationships" id="259" r:id="R1c15ddc48b21416a"/>
    <p:sldId xmlns:r="http://schemas.openxmlformats.org/officeDocument/2006/relationships" id="260" r:id="R63484b00824e4ba9"/>
    <p:sldId xmlns:r="http://schemas.openxmlformats.org/officeDocument/2006/relationships" id="261" r:id="Rfc5077acd281427a"/>
    <p:sldId xmlns:r="http://schemas.openxmlformats.org/officeDocument/2006/relationships" id="262" r:id="R3c8c8a11297e4a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5b627efff74c4f" /><Relationship Type="http://schemas.openxmlformats.org/officeDocument/2006/relationships/slide" Target="/ppt/slides/slide1.xml" Id="R1f8eb10ef68a4cc1" /><Relationship Type="http://schemas.openxmlformats.org/officeDocument/2006/relationships/slide" Target="/ppt/slides/slide2.xml" Id="Ra5e1d2a30a21461a" /><Relationship Type="http://schemas.openxmlformats.org/officeDocument/2006/relationships/slide" Target="/ppt/slides/slide3.xml" Id="R6545580c75e24016" /><Relationship Type="http://schemas.openxmlformats.org/officeDocument/2006/relationships/slide" Target="/ppt/slides/slide4.xml" Id="R1c15ddc48b21416a" /><Relationship Type="http://schemas.openxmlformats.org/officeDocument/2006/relationships/slide" Target="/ppt/slides/slide5.xml" Id="R63484b00824e4ba9" /><Relationship Type="http://schemas.openxmlformats.org/officeDocument/2006/relationships/slide" Target="/ppt/slides/slide6.xml" Id="Rfc5077acd281427a" /><Relationship Type="http://schemas.openxmlformats.org/officeDocument/2006/relationships/slide" Target="/ppt/slides/slide7.xml" Id="R3c8c8a11297e4a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6171be884341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558f112d24711" /><Relationship Type="http://schemas.openxmlformats.org/officeDocument/2006/relationships/theme" Target="/ppt/slideMasters/theme/theme1.xml" Id="R3b1a55eed9a34d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c558f112d247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195aab18246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1c32eeb4a40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7d5ea083944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3d88b12cf41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12a8e4a9e47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9d528417342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a750fc68846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ORMSTAD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ORMSTAD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ORMSTAD REGNSKAP AS ble etablert [år] og holder til i Sørum.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ORMSTAD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ORMSTAD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ORMSTAD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4 063 118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843 654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711 366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1 967 848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3 606 581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ORMSTAD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KRISTIAN ORMSTAD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ORMSTAD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Skea, Bergveien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1923 Sørum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919 154 713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ORMSTAD REGNSKAP AS</a:t>
            </a:r>
          </a:p>
        </p:txBody>
      </p:sp>
    </p:spTree>
  </p:cSld>
  <p:clrMapOvr>
    <a:masterClrMapping xmlns:a="http://schemas.openxmlformats.org/drawingml/2006/main"/>
  </p:clrMapOvr>
</p:sld>
</file>