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8a9fe0d9d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d1b014f9a486e"/>
  </p:sldMasterIdLst>
  <p:sldIdLst>
    <p:sldId xmlns:r="http://schemas.openxmlformats.org/officeDocument/2006/relationships" id="256" r:id="Rec93142c3afb4a4b"/>
    <p:sldId xmlns:r="http://schemas.openxmlformats.org/officeDocument/2006/relationships" id="257" r:id="Ree3e7ca6a9f64a7a"/>
    <p:sldId xmlns:r="http://schemas.openxmlformats.org/officeDocument/2006/relationships" id="258" r:id="Rc943992fdd9e4e15"/>
    <p:sldId xmlns:r="http://schemas.openxmlformats.org/officeDocument/2006/relationships" id="259" r:id="Rbcf4e3196ae04273"/>
    <p:sldId xmlns:r="http://schemas.openxmlformats.org/officeDocument/2006/relationships" id="260" r:id="Reff1e6face024020"/>
    <p:sldId xmlns:r="http://schemas.openxmlformats.org/officeDocument/2006/relationships" id="261" r:id="R917c672128b94e3f"/>
    <p:sldId xmlns:r="http://schemas.openxmlformats.org/officeDocument/2006/relationships" id="262" r:id="R9a4114ea7182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d1b014f9a486e" /><Relationship Type="http://schemas.openxmlformats.org/officeDocument/2006/relationships/slide" Target="/ppt/slides/slide1.xml" Id="Rec93142c3afb4a4b" /><Relationship Type="http://schemas.openxmlformats.org/officeDocument/2006/relationships/slide" Target="/ppt/slides/slide2.xml" Id="Ree3e7ca6a9f64a7a" /><Relationship Type="http://schemas.openxmlformats.org/officeDocument/2006/relationships/slide" Target="/ppt/slides/slide3.xml" Id="Rc943992fdd9e4e15" /><Relationship Type="http://schemas.openxmlformats.org/officeDocument/2006/relationships/slide" Target="/ppt/slides/slide4.xml" Id="Rbcf4e3196ae04273" /><Relationship Type="http://schemas.openxmlformats.org/officeDocument/2006/relationships/slide" Target="/ppt/slides/slide5.xml" Id="Reff1e6face024020" /><Relationship Type="http://schemas.openxmlformats.org/officeDocument/2006/relationships/slide" Target="/ppt/slides/slide6.xml" Id="R917c672128b94e3f" /><Relationship Type="http://schemas.openxmlformats.org/officeDocument/2006/relationships/slide" Target="/ppt/slides/slide7.xml" Id="R9a4114ea7182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2bb5e4b96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48c514dd84bad" /><Relationship Type="http://schemas.openxmlformats.org/officeDocument/2006/relationships/theme" Target="/ppt/slideMasters/theme/theme1.xml" Id="R3ad28f1c695e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48c514dd8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f2d112a8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2a629b9c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045a1df0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adc115bb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74f9dc550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980da139b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641c93657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