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54d827960f4c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1b962a72444f1a"/>
  </p:sldMasterIdLst>
  <p:sldIdLst>
    <p:sldId xmlns:r="http://schemas.openxmlformats.org/officeDocument/2006/relationships" id="256" r:id="R1195c8eb64914553"/>
    <p:sldId xmlns:r="http://schemas.openxmlformats.org/officeDocument/2006/relationships" id="257" r:id="R4fbcfaa2ade24a9c"/>
    <p:sldId xmlns:r="http://schemas.openxmlformats.org/officeDocument/2006/relationships" id="258" r:id="R80b52a15017b409e"/>
    <p:sldId xmlns:r="http://schemas.openxmlformats.org/officeDocument/2006/relationships" id="259" r:id="R60c9487ce271407a"/>
    <p:sldId xmlns:r="http://schemas.openxmlformats.org/officeDocument/2006/relationships" id="260" r:id="Rf57f6ed426444a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1b962a72444f1a" /><Relationship Type="http://schemas.openxmlformats.org/officeDocument/2006/relationships/slide" Target="/ppt/slides/slide1.xml" Id="R1195c8eb64914553" /><Relationship Type="http://schemas.openxmlformats.org/officeDocument/2006/relationships/slide" Target="/ppt/slides/slide2.xml" Id="R4fbcfaa2ade24a9c" /><Relationship Type="http://schemas.openxmlformats.org/officeDocument/2006/relationships/slide" Target="/ppt/slides/slide3.xml" Id="R80b52a15017b409e" /><Relationship Type="http://schemas.openxmlformats.org/officeDocument/2006/relationships/slide" Target="/ppt/slides/slide4.xml" Id="R60c9487ce271407a" /><Relationship Type="http://schemas.openxmlformats.org/officeDocument/2006/relationships/slide" Target="/ppt/slides/slide5.xml" Id="Rf57f6ed426444a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488d531234a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68ae233a64f8e" /><Relationship Type="http://schemas.openxmlformats.org/officeDocument/2006/relationships/theme" Target="/ppt/slideMasters/theme/theme1.xml" Id="Rf68a096e5ffc44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d68ae233a64f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2b6cc8a5e45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7a5e55aef4e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49bc47cbb43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8e8bfcd9a49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581d2030248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AKSJEGLOBAL SMALL CAP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SMALL CAP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AKSJEGLOBAL SMALL CAP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SMALL CAP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SMALL CAP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SMALL CAP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919 174 501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SMALL CAP INDEKS</a:t>
            </a:r>
          </a:p>
        </p:txBody>
      </p:sp>
    </p:spTree>
  </p:cSld>
  <p:clrMapOvr>
    <a:masterClrMapping xmlns:a="http://schemas.openxmlformats.org/drawingml/2006/main"/>
  </p:clrMapOvr>
</p:sld>
</file>