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9631e7a18e4d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17c703b9a546a0"/>
  </p:sldMasterIdLst>
  <p:sldIdLst>
    <p:sldId xmlns:r="http://schemas.openxmlformats.org/officeDocument/2006/relationships" id="256" r:id="R164b45d2391c42ea"/>
    <p:sldId xmlns:r="http://schemas.openxmlformats.org/officeDocument/2006/relationships" id="257" r:id="R1d395ba34f6a4661"/>
    <p:sldId xmlns:r="http://schemas.openxmlformats.org/officeDocument/2006/relationships" id="258" r:id="Rb825033436c84e37"/>
    <p:sldId xmlns:r="http://schemas.openxmlformats.org/officeDocument/2006/relationships" id="259" r:id="R711f525a276f4e6b"/>
    <p:sldId xmlns:r="http://schemas.openxmlformats.org/officeDocument/2006/relationships" id="260" r:id="R42ae1a2fb5494b4b"/>
    <p:sldId xmlns:r="http://schemas.openxmlformats.org/officeDocument/2006/relationships" id="261" r:id="R7811d2e1f6e040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17c703b9a546a0" /><Relationship Type="http://schemas.openxmlformats.org/officeDocument/2006/relationships/slide" Target="/ppt/slides/slide1.xml" Id="R164b45d2391c42ea" /><Relationship Type="http://schemas.openxmlformats.org/officeDocument/2006/relationships/slide" Target="/ppt/slides/slide2.xml" Id="R1d395ba34f6a4661" /><Relationship Type="http://schemas.openxmlformats.org/officeDocument/2006/relationships/slide" Target="/ppt/slides/slide3.xml" Id="Rb825033436c84e37" /><Relationship Type="http://schemas.openxmlformats.org/officeDocument/2006/relationships/slide" Target="/ppt/slides/slide4.xml" Id="R711f525a276f4e6b" /><Relationship Type="http://schemas.openxmlformats.org/officeDocument/2006/relationships/slide" Target="/ppt/slides/slide5.xml" Id="R42ae1a2fb5494b4b" /><Relationship Type="http://schemas.openxmlformats.org/officeDocument/2006/relationships/slide" Target="/ppt/slides/slide6.xml" Id="R7811d2e1f6e040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467ccf3e814c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b542d06714c45" /><Relationship Type="http://schemas.openxmlformats.org/officeDocument/2006/relationships/theme" Target="/ppt/slideMasters/theme/theme1.xml" Id="R81eb315bdc094d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fb542d06714c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6d82a84754f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81b46af4e40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c504b71d64c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7e63579a44d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8fe388d7842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5f5dd165b41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SØRLIA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SØRLIA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2 838 000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1 831 134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1 876 116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5 369 201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5 938 524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Dyre Halses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919 197 692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SØRLIA AS</a:t>
            </a:r>
          </a:p>
        </p:txBody>
      </p:sp>
    </p:spTree>
  </p:cSld>
  <p:clrMapOvr>
    <a:masterClrMapping xmlns:a="http://schemas.openxmlformats.org/drawingml/2006/main"/>
  </p:clrMapOvr>
</p:sld>
</file>