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d548a600c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9e9f3a29349d4"/>
  </p:sldMasterIdLst>
  <p:sldIdLst>
    <p:sldId xmlns:r="http://schemas.openxmlformats.org/officeDocument/2006/relationships" id="256" r:id="R8003b4a2ab204620"/>
    <p:sldId xmlns:r="http://schemas.openxmlformats.org/officeDocument/2006/relationships" id="257" r:id="Re0b913de83f248b7"/>
    <p:sldId xmlns:r="http://schemas.openxmlformats.org/officeDocument/2006/relationships" id="258" r:id="R576cd6b4f0764f32"/>
    <p:sldId xmlns:r="http://schemas.openxmlformats.org/officeDocument/2006/relationships" id="259" r:id="R9e40fc1c4d40400c"/>
    <p:sldId xmlns:r="http://schemas.openxmlformats.org/officeDocument/2006/relationships" id="260" r:id="Rfd8428b452734ba3"/>
    <p:sldId xmlns:r="http://schemas.openxmlformats.org/officeDocument/2006/relationships" id="261" r:id="Rf98f1dbfafbc4ef4"/>
    <p:sldId xmlns:r="http://schemas.openxmlformats.org/officeDocument/2006/relationships" id="262" r:id="R50b9b1133d4d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9e9f3a29349d4" /><Relationship Type="http://schemas.openxmlformats.org/officeDocument/2006/relationships/slide" Target="/ppt/slides/slide1.xml" Id="R8003b4a2ab204620" /><Relationship Type="http://schemas.openxmlformats.org/officeDocument/2006/relationships/slide" Target="/ppt/slides/slide2.xml" Id="Re0b913de83f248b7" /><Relationship Type="http://schemas.openxmlformats.org/officeDocument/2006/relationships/slide" Target="/ppt/slides/slide3.xml" Id="R576cd6b4f0764f32" /><Relationship Type="http://schemas.openxmlformats.org/officeDocument/2006/relationships/slide" Target="/ppt/slides/slide4.xml" Id="R9e40fc1c4d40400c" /><Relationship Type="http://schemas.openxmlformats.org/officeDocument/2006/relationships/slide" Target="/ppt/slides/slide5.xml" Id="Rfd8428b452734ba3" /><Relationship Type="http://schemas.openxmlformats.org/officeDocument/2006/relationships/slide" Target="/ppt/slides/slide6.xml" Id="Rf98f1dbfafbc4ef4" /><Relationship Type="http://schemas.openxmlformats.org/officeDocument/2006/relationships/slide" Target="/ppt/slides/slide7.xml" Id="R50b9b1133d4d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850e37507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f7fd0b31446c" /><Relationship Type="http://schemas.openxmlformats.org/officeDocument/2006/relationships/theme" Target="/ppt/slideMasters/theme/theme1.xml" Id="R1658416231e7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5f7fd0b31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e9e9fc077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06101d9c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d8cabc69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3ae5004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3e801340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db2ea029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5bbb41eb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919 210 214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TLB HOLDING AS</a:t>
            </a:r>
          </a:p>
        </p:txBody>
      </p:sp>
    </p:spTree>
  </p:cSld>
  <p:clrMapOvr>
    <a:masterClrMapping xmlns:a="http://schemas.openxmlformats.org/drawingml/2006/main"/>
  </p:clrMapOvr>
</p:sld>
</file>