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dba2fe001c48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8e90458db94e6b"/>
  </p:sldMasterIdLst>
  <p:sldIdLst>
    <p:sldId xmlns:r="http://schemas.openxmlformats.org/officeDocument/2006/relationships" id="256" r:id="R4ef0bf671e0d4887"/>
    <p:sldId xmlns:r="http://schemas.openxmlformats.org/officeDocument/2006/relationships" id="257" r:id="Reef41dfee4ac4442"/>
    <p:sldId xmlns:r="http://schemas.openxmlformats.org/officeDocument/2006/relationships" id="258" r:id="R7cea6de475d54cc9"/>
    <p:sldId xmlns:r="http://schemas.openxmlformats.org/officeDocument/2006/relationships" id="259" r:id="R6abc846f114c4649"/>
    <p:sldId xmlns:r="http://schemas.openxmlformats.org/officeDocument/2006/relationships" id="260" r:id="R8aa6311ae56d45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e90458db94e6b" /><Relationship Type="http://schemas.openxmlformats.org/officeDocument/2006/relationships/slide" Target="/ppt/slides/slide1.xml" Id="R4ef0bf671e0d4887" /><Relationship Type="http://schemas.openxmlformats.org/officeDocument/2006/relationships/slide" Target="/ppt/slides/slide2.xml" Id="Reef41dfee4ac4442" /><Relationship Type="http://schemas.openxmlformats.org/officeDocument/2006/relationships/slide" Target="/ppt/slides/slide3.xml" Id="R7cea6de475d54cc9" /><Relationship Type="http://schemas.openxmlformats.org/officeDocument/2006/relationships/slide" Target="/ppt/slides/slide4.xml" Id="R6abc846f114c4649" /><Relationship Type="http://schemas.openxmlformats.org/officeDocument/2006/relationships/slide" Target="/ppt/slides/slide5.xml" Id="R8aa6311ae56d45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90cfd2f464b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adfe2b9c54e6d" /><Relationship Type="http://schemas.openxmlformats.org/officeDocument/2006/relationships/theme" Target="/ppt/slideMasters/theme/theme1.xml" Id="Rcc794c2b4da3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fadfe2b9c54e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b3b49f5b644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b0abc27404c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c9bb1a1d6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87650cb32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d190291b844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JP'S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JP'S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JP'S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JP'S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JP'S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JP'S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JP'S MASKIN AS</a:t>
            </a:r>
          </a:p>
        </p:txBody>
      </p:sp>
    </p:spTree>
  </p:cSld>
  <p:clrMapOvr>
    <a:masterClrMapping xmlns:a="http://schemas.openxmlformats.org/drawingml/2006/main"/>
  </p:clrMapOvr>
</p:sld>
</file>