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022a09a2b34f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68d25673144a4c"/>
  </p:sldMasterIdLst>
  <p:sldIdLst>
    <p:sldId xmlns:r="http://schemas.openxmlformats.org/officeDocument/2006/relationships" id="256" r:id="Rb8f406a0d10b4347"/>
    <p:sldId xmlns:r="http://schemas.openxmlformats.org/officeDocument/2006/relationships" id="257" r:id="R53865209245a439e"/>
    <p:sldId xmlns:r="http://schemas.openxmlformats.org/officeDocument/2006/relationships" id="258" r:id="R0ea179a0948e48b4"/>
    <p:sldId xmlns:r="http://schemas.openxmlformats.org/officeDocument/2006/relationships" id="259" r:id="R783bf9d91a404b31"/>
    <p:sldId xmlns:r="http://schemas.openxmlformats.org/officeDocument/2006/relationships" id="260" r:id="R54347428976e40ad"/>
    <p:sldId xmlns:r="http://schemas.openxmlformats.org/officeDocument/2006/relationships" id="261" r:id="R4e56826855d941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8d25673144a4c" /><Relationship Type="http://schemas.openxmlformats.org/officeDocument/2006/relationships/slide" Target="/ppt/slides/slide1.xml" Id="Rb8f406a0d10b4347" /><Relationship Type="http://schemas.openxmlformats.org/officeDocument/2006/relationships/slide" Target="/ppt/slides/slide2.xml" Id="R53865209245a439e" /><Relationship Type="http://schemas.openxmlformats.org/officeDocument/2006/relationships/slide" Target="/ppt/slides/slide3.xml" Id="R0ea179a0948e48b4" /><Relationship Type="http://schemas.openxmlformats.org/officeDocument/2006/relationships/slide" Target="/ppt/slides/slide4.xml" Id="R783bf9d91a404b31" /><Relationship Type="http://schemas.openxmlformats.org/officeDocument/2006/relationships/slide" Target="/ppt/slides/slide5.xml" Id="R54347428976e40ad" /><Relationship Type="http://schemas.openxmlformats.org/officeDocument/2006/relationships/slide" Target="/ppt/slides/slide6.xml" Id="R4e56826855d941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e1efa91a444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cd450a3bb4093" /><Relationship Type="http://schemas.openxmlformats.org/officeDocument/2006/relationships/theme" Target="/ppt/slideMasters/theme/theme1.xml" Id="Re7d3eabdef604e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1cd450a3bb40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ab68f50eb4c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7de41f3424a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58eb286374c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a4dfe02ee44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c23dee11044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498e740284f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MONGE REVISJON - LILL ANN MONGE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MONGE REVISJON - LILL ANN MONGE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3 063 157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2 201 184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182 782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318 087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Anolitveien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919 260 017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