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1e6578f20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d97418ba845b0"/>
  </p:sldMasterIdLst>
  <p:sldIdLst>
    <p:sldId xmlns:r="http://schemas.openxmlformats.org/officeDocument/2006/relationships" id="256" r:id="R306dd1cb54444dd7"/>
    <p:sldId xmlns:r="http://schemas.openxmlformats.org/officeDocument/2006/relationships" id="257" r:id="Rf0474e32cb57453f"/>
    <p:sldId xmlns:r="http://schemas.openxmlformats.org/officeDocument/2006/relationships" id="258" r:id="Rc6f8e3b36ba24c1d"/>
    <p:sldId xmlns:r="http://schemas.openxmlformats.org/officeDocument/2006/relationships" id="259" r:id="Re3acbf3cb25a44ec"/>
    <p:sldId xmlns:r="http://schemas.openxmlformats.org/officeDocument/2006/relationships" id="260" r:id="Rdbd47ad15b1e4da7"/>
    <p:sldId xmlns:r="http://schemas.openxmlformats.org/officeDocument/2006/relationships" id="261" r:id="Rf2f87bb374ca4166"/>
    <p:sldId xmlns:r="http://schemas.openxmlformats.org/officeDocument/2006/relationships" id="262" r:id="R010c08afeed2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d97418ba845b0" /><Relationship Type="http://schemas.openxmlformats.org/officeDocument/2006/relationships/slide" Target="/ppt/slides/slide1.xml" Id="R306dd1cb54444dd7" /><Relationship Type="http://schemas.openxmlformats.org/officeDocument/2006/relationships/slide" Target="/ppt/slides/slide2.xml" Id="Rf0474e32cb57453f" /><Relationship Type="http://schemas.openxmlformats.org/officeDocument/2006/relationships/slide" Target="/ppt/slides/slide3.xml" Id="Rc6f8e3b36ba24c1d" /><Relationship Type="http://schemas.openxmlformats.org/officeDocument/2006/relationships/slide" Target="/ppt/slides/slide4.xml" Id="Re3acbf3cb25a44ec" /><Relationship Type="http://schemas.openxmlformats.org/officeDocument/2006/relationships/slide" Target="/ppt/slides/slide5.xml" Id="Rdbd47ad15b1e4da7" /><Relationship Type="http://schemas.openxmlformats.org/officeDocument/2006/relationships/slide" Target="/ppt/slides/slide6.xml" Id="Rf2f87bb374ca4166" /><Relationship Type="http://schemas.openxmlformats.org/officeDocument/2006/relationships/slide" Target="/ppt/slides/slide7.xml" Id="R010c08afeed2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818e93690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62adb30d34ed3" /><Relationship Type="http://schemas.openxmlformats.org/officeDocument/2006/relationships/theme" Target="/ppt/slideMasters/theme/theme1.xml" Id="R62d10aff6b81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62adb30d3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794b2db6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9556b836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9e4145281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e88a8e6d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322693f34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3fae0e143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5a40faa2e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WAHLSTEDT PER KRISTOFER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