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4ea8a7f7e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4f48c18954059"/>
  </p:sldMasterIdLst>
  <p:sldIdLst>
    <p:sldId xmlns:r="http://schemas.openxmlformats.org/officeDocument/2006/relationships" id="256" r:id="R8259b8de830f4a12"/>
    <p:sldId xmlns:r="http://schemas.openxmlformats.org/officeDocument/2006/relationships" id="257" r:id="R5d6fca88fcfc42b3"/>
    <p:sldId xmlns:r="http://schemas.openxmlformats.org/officeDocument/2006/relationships" id="258" r:id="Rf829564c80944a82"/>
    <p:sldId xmlns:r="http://schemas.openxmlformats.org/officeDocument/2006/relationships" id="259" r:id="R3946d466f08a4dc6"/>
    <p:sldId xmlns:r="http://schemas.openxmlformats.org/officeDocument/2006/relationships" id="260" r:id="R13afe2601dd34aa5"/>
    <p:sldId xmlns:r="http://schemas.openxmlformats.org/officeDocument/2006/relationships" id="261" r:id="R762dceabf9ff4a07"/>
    <p:sldId xmlns:r="http://schemas.openxmlformats.org/officeDocument/2006/relationships" id="262" r:id="Rbdf679f10ff8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4f48c18954059" /><Relationship Type="http://schemas.openxmlformats.org/officeDocument/2006/relationships/slide" Target="/ppt/slides/slide1.xml" Id="R8259b8de830f4a12" /><Relationship Type="http://schemas.openxmlformats.org/officeDocument/2006/relationships/slide" Target="/ppt/slides/slide2.xml" Id="R5d6fca88fcfc42b3" /><Relationship Type="http://schemas.openxmlformats.org/officeDocument/2006/relationships/slide" Target="/ppt/slides/slide3.xml" Id="Rf829564c80944a82" /><Relationship Type="http://schemas.openxmlformats.org/officeDocument/2006/relationships/slide" Target="/ppt/slides/slide4.xml" Id="R3946d466f08a4dc6" /><Relationship Type="http://schemas.openxmlformats.org/officeDocument/2006/relationships/slide" Target="/ppt/slides/slide5.xml" Id="R13afe2601dd34aa5" /><Relationship Type="http://schemas.openxmlformats.org/officeDocument/2006/relationships/slide" Target="/ppt/slides/slide6.xml" Id="R762dceabf9ff4a07" /><Relationship Type="http://schemas.openxmlformats.org/officeDocument/2006/relationships/slide" Target="/ppt/slides/slide7.xml" Id="Rbdf679f10ff8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e2083c4fb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95ef45db4af2" /><Relationship Type="http://schemas.openxmlformats.org/officeDocument/2006/relationships/theme" Target="/ppt/slideMasters/theme/theme1.xml" Id="R7ab6244f8d33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795ef45db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d74f6d9b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da44072e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073990a4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57404760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c6eef4d5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44031717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339e2372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