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9316af4b3b49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a311cbf86a4e9a"/>
  </p:sldMasterIdLst>
  <p:sldIdLst>
    <p:sldId xmlns:r="http://schemas.openxmlformats.org/officeDocument/2006/relationships" id="256" r:id="Re852e82f64e643d2"/>
    <p:sldId xmlns:r="http://schemas.openxmlformats.org/officeDocument/2006/relationships" id="257" r:id="Rd315ee13dffd4c40"/>
    <p:sldId xmlns:r="http://schemas.openxmlformats.org/officeDocument/2006/relationships" id="258" r:id="R1e397377f12d415e"/>
    <p:sldId xmlns:r="http://schemas.openxmlformats.org/officeDocument/2006/relationships" id="259" r:id="R2262cc90dacf4d44"/>
    <p:sldId xmlns:r="http://schemas.openxmlformats.org/officeDocument/2006/relationships" id="260" r:id="R8188b5ca1ce2478c"/>
    <p:sldId xmlns:r="http://schemas.openxmlformats.org/officeDocument/2006/relationships" id="261" r:id="Raa05f188aba247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311cbf86a4e9a" /><Relationship Type="http://schemas.openxmlformats.org/officeDocument/2006/relationships/slide" Target="/ppt/slides/slide1.xml" Id="Re852e82f64e643d2" /><Relationship Type="http://schemas.openxmlformats.org/officeDocument/2006/relationships/slide" Target="/ppt/slides/slide2.xml" Id="Rd315ee13dffd4c40" /><Relationship Type="http://schemas.openxmlformats.org/officeDocument/2006/relationships/slide" Target="/ppt/slides/slide3.xml" Id="R1e397377f12d415e" /><Relationship Type="http://schemas.openxmlformats.org/officeDocument/2006/relationships/slide" Target="/ppt/slides/slide4.xml" Id="R2262cc90dacf4d44" /><Relationship Type="http://schemas.openxmlformats.org/officeDocument/2006/relationships/slide" Target="/ppt/slides/slide5.xml" Id="R8188b5ca1ce2478c" /><Relationship Type="http://schemas.openxmlformats.org/officeDocument/2006/relationships/slide" Target="/ppt/slides/slide6.xml" Id="Raa05f188aba247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382fb298a4e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4ef969e3249eb" /><Relationship Type="http://schemas.openxmlformats.org/officeDocument/2006/relationships/theme" Target="/ppt/slideMasters/theme/theme1.xml" Id="Rb13172e599a842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84ef969e3249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ac5c9a1604e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29139aa214a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58333f3b445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be779599c4e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877a7bce74d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3fabfb0884e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CONSIL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2 553 799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1 003 659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robert.olstad@consil-as.no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919 319 305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