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ff5097b22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0d55be7a44bec"/>
  </p:sldMasterIdLst>
  <p:sldIdLst>
    <p:sldId xmlns:r="http://schemas.openxmlformats.org/officeDocument/2006/relationships" id="256" r:id="Rb1776da3f2694184"/>
    <p:sldId xmlns:r="http://schemas.openxmlformats.org/officeDocument/2006/relationships" id="257" r:id="Ra8ff7d3220e148fc"/>
    <p:sldId xmlns:r="http://schemas.openxmlformats.org/officeDocument/2006/relationships" id="258" r:id="R9cd2dc9ba4184ac6"/>
    <p:sldId xmlns:r="http://schemas.openxmlformats.org/officeDocument/2006/relationships" id="259" r:id="R544028b9ac164c9f"/>
    <p:sldId xmlns:r="http://schemas.openxmlformats.org/officeDocument/2006/relationships" id="260" r:id="Rc683946b62eb4cc1"/>
    <p:sldId xmlns:r="http://schemas.openxmlformats.org/officeDocument/2006/relationships" id="261" r:id="Rcdcbdb1367e6459f"/>
    <p:sldId xmlns:r="http://schemas.openxmlformats.org/officeDocument/2006/relationships" id="262" r:id="R72e43a9883a5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0d55be7a44bec" /><Relationship Type="http://schemas.openxmlformats.org/officeDocument/2006/relationships/slide" Target="/ppt/slides/slide1.xml" Id="Rb1776da3f2694184" /><Relationship Type="http://schemas.openxmlformats.org/officeDocument/2006/relationships/slide" Target="/ppt/slides/slide2.xml" Id="Ra8ff7d3220e148fc" /><Relationship Type="http://schemas.openxmlformats.org/officeDocument/2006/relationships/slide" Target="/ppt/slides/slide3.xml" Id="R9cd2dc9ba4184ac6" /><Relationship Type="http://schemas.openxmlformats.org/officeDocument/2006/relationships/slide" Target="/ppt/slides/slide4.xml" Id="R544028b9ac164c9f" /><Relationship Type="http://schemas.openxmlformats.org/officeDocument/2006/relationships/slide" Target="/ppt/slides/slide5.xml" Id="Rc683946b62eb4cc1" /><Relationship Type="http://schemas.openxmlformats.org/officeDocument/2006/relationships/slide" Target="/ppt/slides/slide6.xml" Id="Rcdcbdb1367e6459f" /><Relationship Type="http://schemas.openxmlformats.org/officeDocument/2006/relationships/slide" Target="/ppt/slides/slide7.xml" Id="R72e43a9883a5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d8c7643e6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a14f6c65b451d" /><Relationship Type="http://schemas.openxmlformats.org/officeDocument/2006/relationships/theme" Target="/ppt/slideMasters/theme/theme1.xml" Id="R36c121c2f75f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a14f6c65b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10729338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fa65532d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215741767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1a1a6c6a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f0b43e7c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fa7fe720c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06b9092f0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DRAMMEN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