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5b36be1b0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0d9f6ba7e40c9"/>
  </p:sldMasterIdLst>
  <p:sldIdLst>
    <p:sldId xmlns:r="http://schemas.openxmlformats.org/officeDocument/2006/relationships" id="256" r:id="R580c68aaffdd47d2"/>
    <p:sldId xmlns:r="http://schemas.openxmlformats.org/officeDocument/2006/relationships" id="257" r:id="Rc5b3094447f54881"/>
    <p:sldId xmlns:r="http://schemas.openxmlformats.org/officeDocument/2006/relationships" id="258" r:id="R0cede59d41684100"/>
    <p:sldId xmlns:r="http://schemas.openxmlformats.org/officeDocument/2006/relationships" id="259" r:id="R3ef262884e9c4561"/>
    <p:sldId xmlns:r="http://schemas.openxmlformats.org/officeDocument/2006/relationships" id="260" r:id="R0cf0e750d212442b"/>
    <p:sldId xmlns:r="http://schemas.openxmlformats.org/officeDocument/2006/relationships" id="261" r:id="R73daa48cbca649f9"/>
    <p:sldId xmlns:r="http://schemas.openxmlformats.org/officeDocument/2006/relationships" id="262" r:id="R2b1dd93b5502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0d9f6ba7e40c9" /><Relationship Type="http://schemas.openxmlformats.org/officeDocument/2006/relationships/slide" Target="/ppt/slides/slide1.xml" Id="R580c68aaffdd47d2" /><Relationship Type="http://schemas.openxmlformats.org/officeDocument/2006/relationships/slide" Target="/ppt/slides/slide2.xml" Id="Rc5b3094447f54881" /><Relationship Type="http://schemas.openxmlformats.org/officeDocument/2006/relationships/slide" Target="/ppt/slides/slide3.xml" Id="R0cede59d41684100" /><Relationship Type="http://schemas.openxmlformats.org/officeDocument/2006/relationships/slide" Target="/ppt/slides/slide4.xml" Id="R3ef262884e9c4561" /><Relationship Type="http://schemas.openxmlformats.org/officeDocument/2006/relationships/slide" Target="/ppt/slides/slide5.xml" Id="R0cf0e750d212442b" /><Relationship Type="http://schemas.openxmlformats.org/officeDocument/2006/relationships/slide" Target="/ppt/slides/slide6.xml" Id="R73daa48cbca649f9" /><Relationship Type="http://schemas.openxmlformats.org/officeDocument/2006/relationships/slide" Target="/ppt/slides/slide7.xml" Id="R2b1dd93b5502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51e68e8f3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2b0508534b81" /><Relationship Type="http://schemas.openxmlformats.org/officeDocument/2006/relationships/theme" Target="/ppt/slideMasters/theme/theme1.xml" Id="R34bcd766f7474f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72b0508534b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1282391d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99594d468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9a65a8f5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0e96ee6a747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14bf0f60c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c70b40ea6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84362ed19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GRYTNES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42 426 353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43 177 256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TINE ANNETTE GRYTNES LASKERUD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919 362 138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GRYTNES EIENDOM AS</a:t>
            </a:r>
          </a:p>
        </p:txBody>
      </p:sp>
    </p:spTree>
  </p:cSld>
  <p:clrMapOvr>
    <a:masterClrMapping xmlns:a="http://schemas.openxmlformats.org/drawingml/2006/main"/>
  </p:clrMapOvr>
</p:sld>
</file>