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f359ed57cc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546a1204b4ae3"/>
  </p:sldMasterIdLst>
  <p:sldIdLst>
    <p:sldId xmlns:r="http://schemas.openxmlformats.org/officeDocument/2006/relationships" id="256" r:id="R919fe26dd4fc431b"/>
    <p:sldId xmlns:r="http://schemas.openxmlformats.org/officeDocument/2006/relationships" id="257" r:id="R292c7dca3baa4831"/>
    <p:sldId xmlns:r="http://schemas.openxmlformats.org/officeDocument/2006/relationships" id="258" r:id="Rc7a78c0a57ba4dd5"/>
    <p:sldId xmlns:r="http://schemas.openxmlformats.org/officeDocument/2006/relationships" id="259" r:id="R63e3419da7494b54"/>
    <p:sldId xmlns:r="http://schemas.openxmlformats.org/officeDocument/2006/relationships" id="260" r:id="R37cc89d7a1f4477a"/>
    <p:sldId xmlns:r="http://schemas.openxmlformats.org/officeDocument/2006/relationships" id="261" r:id="R37c851234176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546a1204b4ae3" /><Relationship Type="http://schemas.openxmlformats.org/officeDocument/2006/relationships/slide" Target="/ppt/slides/slide1.xml" Id="R919fe26dd4fc431b" /><Relationship Type="http://schemas.openxmlformats.org/officeDocument/2006/relationships/slide" Target="/ppt/slides/slide2.xml" Id="R292c7dca3baa4831" /><Relationship Type="http://schemas.openxmlformats.org/officeDocument/2006/relationships/slide" Target="/ppt/slides/slide3.xml" Id="Rc7a78c0a57ba4dd5" /><Relationship Type="http://schemas.openxmlformats.org/officeDocument/2006/relationships/slide" Target="/ppt/slides/slide4.xml" Id="R63e3419da7494b54" /><Relationship Type="http://schemas.openxmlformats.org/officeDocument/2006/relationships/slide" Target="/ppt/slides/slide5.xml" Id="R37cc89d7a1f4477a" /><Relationship Type="http://schemas.openxmlformats.org/officeDocument/2006/relationships/slide" Target="/ppt/slides/slide6.xml" Id="R37c851234176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e1c5652954d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f2efdcb7a4e7d" /><Relationship Type="http://schemas.openxmlformats.org/officeDocument/2006/relationships/theme" Target="/ppt/slideMasters/theme/theme1.xml" Id="R95933cf3fa28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f2efdcb7a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8c2cddde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c1bba31b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83c47e993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c8b2887a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b6725d042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51ba718e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NILSEN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NILSEN REGNSKAP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hn.elgestad@gmail.com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919 368 764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NILSEN REGNSKAP</a:t>
            </a:r>
          </a:p>
        </p:txBody>
      </p:sp>
    </p:spTree>
  </p:cSld>
  <p:clrMapOvr>
    <a:masterClrMapping xmlns:a="http://schemas.openxmlformats.org/drawingml/2006/main"/>
  </p:clrMapOvr>
</p:sld>
</file>