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ac5e22d3147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99a0f488f4ec2"/>
  </p:sldMasterIdLst>
  <p:sldIdLst>
    <p:sldId xmlns:r="http://schemas.openxmlformats.org/officeDocument/2006/relationships" id="256" r:id="Rd2f208026822426b"/>
    <p:sldId xmlns:r="http://schemas.openxmlformats.org/officeDocument/2006/relationships" id="257" r:id="Rdf2818d994884614"/>
    <p:sldId xmlns:r="http://schemas.openxmlformats.org/officeDocument/2006/relationships" id="258" r:id="R73149e4e4ce74367"/>
    <p:sldId xmlns:r="http://schemas.openxmlformats.org/officeDocument/2006/relationships" id="259" r:id="R17f66122d9294f0a"/>
    <p:sldId xmlns:r="http://schemas.openxmlformats.org/officeDocument/2006/relationships" id="260" r:id="Rb436f3827a414f81"/>
    <p:sldId xmlns:r="http://schemas.openxmlformats.org/officeDocument/2006/relationships" id="261" r:id="Rc313497c838547cf"/>
    <p:sldId xmlns:r="http://schemas.openxmlformats.org/officeDocument/2006/relationships" id="262" r:id="R3fc07da671d0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99a0f488f4ec2" /><Relationship Type="http://schemas.openxmlformats.org/officeDocument/2006/relationships/slide" Target="/ppt/slides/slide1.xml" Id="Rd2f208026822426b" /><Relationship Type="http://schemas.openxmlformats.org/officeDocument/2006/relationships/slide" Target="/ppt/slides/slide2.xml" Id="Rdf2818d994884614" /><Relationship Type="http://schemas.openxmlformats.org/officeDocument/2006/relationships/slide" Target="/ppt/slides/slide3.xml" Id="R73149e4e4ce74367" /><Relationship Type="http://schemas.openxmlformats.org/officeDocument/2006/relationships/slide" Target="/ppt/slides/slide4.xml" Id="R17f66122d9294f0a" /><Relationship Type="http://schemas.openxmlformats.org/officeDocument/2006/relationships/slide" Target="/ppt/slides/slide5.xml" Id="Rb436f3827a414f81" /><Relationship Type="http://schemas.openxmlformats.org/officeDocument/2006/relationships/slide" Target="/ppt/slides/slide6.xml" Id="Rc313497c838547cf" /><Relationship Type="http://schemas.openxmlformats.org/officeDocument/2006/relationships/slide" Target="/ppt/slides/slide7.xml" Id="R3fc07da671d0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8ec287f04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721290c54f33" /><Relationship Type="http://schemas.openxmlformats.org/officeDocument/2006/relationships/theme" Target="/ppt/slideMasters/theme/theme1.xml" Id="Re55c278f92fd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7721290c5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7670818e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29104474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2b79edca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e795cdff1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8999491d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65b658b7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64d94915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MYRBRÅTEN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MYRBRÅTEN CONSULT AS ble etablert [år] og holder til i Sauland.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GRANLUND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Kåsafeltet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3692 Sauland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hegranlu@online.no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MYRBRÅTEN CONSULT AS</a:t>
            </a:r>
          </a:p>
        </p:txBody>
      </p:sp>
    </p:spTree>
  </p:cSld>
  <p:clrMapOvr>
    <a:masterClrMapping xmlns:a="http://schemas.openxmlformats.org/drawingml/2006/main"/>
  </p:clrMapOvr>
</p:sld>
</file>