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3e233abf6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90a99966643fb"/>
  </p:sldMasterIdLst>
  <p:sldIdLst>
    <p:sldId xmlns:r="http://schemas.openxmlformats.org/officeDocument/2006/relationships" id="256" r:id="Rf700f012bf4943df"/>
    <p:sldId xmlns:r="http://schemas.openxmlformats.org/officeDocument/2006/relationships" id="257" r:id="R7bd6fb922c2445f1"/>
    <p:sldId xmlns:r="http://schemas.openxmlformats.org/officeDocument/2006/relationships" id="258" r:id="Rc8203ba0e31e4003"/>
    <p:sldId xmlns:r="http://schemas.openxmlformats.org/officeDocument/2006/relationships" id="259" r:id="Ra5bfcaed27304ece"/>
    <p:sldId xmlns:r="http://schemas.openxmlformats.org/officeDocument/2006/relationships" id="260" r:id="R28d155dbd0e649a3"/>
    <p:sldId xmlns:r="http://schemas.openxmlformats.org/officeDocument/2006/relationships" id="261" r:id="Re6d6e1c664f74e5b"/>
    <p:sldId xmlns:r="http://schemas.openxmlformats.org/officeDocument/2006/relationships" id="262" r:id="R9456ce4eac37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90a99966643fb" /><Relationship Type="http://schemas.openxmlformats.org/officeDocument/2006/relationships/slide" Target="/ppt/slides/slide1.xml" Id="Rf700f012bf4943df" /><Relationship Type="http://schemas.openxmlformats.org/officeDocument/2006/relationships/slide" Target="/ppt/slides/slide2.xml" Id="R7bd6fb922c2445f1" /><Relationship Type="http://schemas.openxmlformats.org/officeDocument/2006/relationships/slide" Target="/ppt/slides/slide3.xml" Id="Rc8203ba0e31e4003" /><Relationship Type="http://schemas.openxmlformats.org/officeDocument/2006/relationships/slide" Target="/ppt/slides/slide4.xml" Id="Ra5bfcaed27304ece" /><Relationship Type="http://schemas.openxmlformats.org/officeDocument/2006/relationships/slide" Target="/ppt/slides/slide5.xml" Id="R28d155dbd0e649a3" /><Relationship Type="http://schemas.openxmlformats.org/officeDocument/2006/relationships/slide" Target="/ppt/slides/slide6.xml" Id="Re6d6e1c664f74e5b" /><Relationship Type="http://schemas.openxmlformats.org/officeDocument/2006/relationships/slide" Target="/ppt/slides/slide7.xml" Id="R9456ce4eac37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9eae523bf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0e4a90c314472" /><Relationship Type="http://schemas.openxmlformats.org/officeDocument/2006/relationships/theme" Target="/ppt/slideMasters/theme/theme1.xml" Id="R26ecd17c2f1c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0e4a90c31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1298ce91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290f7fcf6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35383d3ba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4144f7eaa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68bb9449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1e258151f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26b6c80c5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21 196 810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22 206 289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STEENSTRUP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