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c0edf040d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52931b7724b6c"/>
  </p:sldMasterIdLst>
  <p:sldIdLst>
    <p:sldId xmlns:r="http://schemas.openxmlformats.org/officeDocument/2006/relationships" id="256" r:id="R890df199ffcf42e4"/>
    <p:sldId xmlns:r="http://schemas.openxmlformats.org/officeDocument/2006/relationships" id="257" r:id="Ra386bf9b202e4f43"/>
    <p:sldId xmlns:r="http://schemas.openxmlformats.org/officeDocument/2006/relationships" id="258" r:id="R0efb369dde854648"/>
    <p:sldId xmlns:r="http://schemas.openxmlformats.org/officeDocument/2006/relationships" id="259" r:id="R2ecdb15d3c824e19"/>
    <p:sldId xmlns:r="http://schemas.openxmlformats.org/officeDocument/2006/relationships" id="260" r:id="Ra418237530224e74"/>
    <p:sldId xmlns:r="http://schemas.openxmlformats.org/officeDocument/2006/relationships" id="261" r:id="Rfda2d11eeab24bb8"/>
    <p:sldId xmlns:r="http://schemas.openxmlformats.org/officeDocument/2006/relationships" id="262" r:id="R7d56367f5dea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52931b7724b6c" /><Relationship Type="http://schemas.openxmlformats.org/officeDocument/2006/relationships/slide" Target="/ppt/slides/slide1.xml" Id="R890df199ffcf42e4" /><Relationship Type="http://schemas.openxmlformats.org/officeDocument/2006/relationships/slide" Target="/ppt/slides/slide2.xml" Id="Ra386bf9b202e4f43" /><Relationship Type="http://schemas.openxmlformats.org/officeDocument/2006/relationships/slide" Target="/ppt/slides/slide3.xml" Id="R0efb369dde854648" /><Relationship Type="http://schemas.openxmlformats.org/officeDocument/2006/relationships/slide" Target="/ppt/slides/slide4.xml" Id="R2ecdb15d3c824e19" /><Relationship Type="http://schemas.openxmlformats.org/officeDocument/2006/relationships/slide" Target="/ppt/slides/slide5.xml" Id="Ra418237530224e74" /><Relationship Type="http://schemas.openxmlformats.org/officeDocument/2006/relationships/slide" Target="/ppt/slides/slide6.xml" Id="Rfda2d11eeab24bb8" /><Relationship Type="http://schemas.openxmlformats.org/officeDocument/2006/relationships/slide" Target="/ppt/slides/slide7.xml" Id="R7d56367f5dea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dfbe22155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c6d8d6a04f2b" /><Relationship Type="http://schemas.openxmlformats.org/officeDocument/2006/relationships/theme" Target="/ppt/slideMasters/theme/theme1.xml" Id="R2be6b00be546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2c6d8d6a0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a02bb2f4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a7eb60b5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5a5bb138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8e0fef74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8759549f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98379afc3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20bb8ca5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