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b6321211649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f8477563ae4013"/>
  </p:sldMasterIdLst>
  <p:sldIdLst>
    <p:sldId xmlns:r="http://schemas.openxmlformats.org/officeDocument/2006/relationships" id="256" r:id="Rde2ad952d0d34b6d"/>
    <p:sldId xmlns:r="http://schemas.openxmlformats.org/officeDocument/2006/relationships" id="257" r:id="R2ccba17383454a0b"/>
    <p:sldId xmlns:r="http://schemas.openxmlformats.org/officeDocument/2006/relationships" id="258" r:id="R07cd1a609332451c"/>
    <p:sldId xmlns:r="http://schemas.openxmlformats.org/officeDocument/2006/relationships" id="259" r:id="Rc105b0ed88e24f0d"/>
    <p:sldId xmlns:r="http://schemas.openxmlformats.org/officeDocument/2006/relationships" id="260" r:id="Rb11e2072924c4b6a"/>
    <p:sldId xmlns:r="http://schemas.openxmlformats.org/officeDocument/2006/relationships" id="261" r:id="R1fd011a1d314483a"/>
    <p:sldId xmlns:r="http://schemas.openxmlformats.org/officeDocument/2006/relationships" id="262" r:id="R0b84e191811b48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8477563ae4013" /><Relationship Type="http://schemas.openxmlformats.org/officeDocument/2006/relationships/slide" Target="/ppt/slides/slide1.xml" Id="Rde2ad952d0d34b6d" /><Relationship Type="http://schemas.openxmlformats.org/officeDocument/2006/relationships/slide" Target="/ppt/slides/slide2.xml" Id="R2ccba17383454a0b" /><Relationship Type="http://schemas.openxmlformats.org/officeDocument/2006/relationships/slide" Target="/ppt/slides/slide3.xml" Id="R07cd1a609332451c" /><Relationship Type="http://schemas.openxmlformats.org/officeDocument/2006/relationships/slide" Target="/ppt/slides/slide4.xml" Id="Rc105b0ed88e24f0d" /><Relationship Type="http://schemas.openxmlformats.org/officeDocument/2006/relationships/slide" Target="/ppt/slides/slide5.xml" Id="Rb11e2072924c4b6a" /><Relationship Type="http://schemas.openxmlformats.org/officeDocument/2006/relationships/slide" Target="/ppt/slides/slide6.xml" Id="R1fd011a1d314483a" /><Relationship Type="http://schemas.openxmlformats.org/officeDocument/2006/relationships/slide" Target="/ppt/slides/slide7.xml" Id="R0b84e191811b48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13f114fb640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83b2b42e86442c" /><Relationship Type="http://schemas.openxmlformats.org/officeDocument/2006/relationships/theme" Target="/ppt/slideMasters/theme/theme1.xml" Id="Rca73144b1e844b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83b2b42e8644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22b832b744b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5c00ca866d41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d3406d61c4c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07ec8d8f4f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8377db13a4d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36d630b224a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d91469bfcd46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NORMANN &amp; ØYGARDEN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NORMANN &amp; ØYGARDEN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46 605 707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13 133 045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10 626 829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1 052 274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21 800 572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NORGE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NØKKILEN AS  –  20,6 %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THORSDAHL INVEST AS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JHML HOLDING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SAANJE INVEST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Strømsbusletta 9P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919 495 324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NORMANN &amp; ØYGARDEN AS</a:t>
            </a:r>
          </a:p>
        </p:txBody>
      </p:sp>
    </p:spTree>
  </p:cSld>
  <p:clrMapOvr>
    <a:masterClrMapping xmlns:a="http://schemas.openxmlformats.org/drawingml/2006/main"/>
  </p:clrMapOvr>
</p:sld>
</file>