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71642b5bb946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5fd6e080a34435"/>
  </p:sldMasterIdLst>
  <p:sldIdLst>
    <p:sldId xmlns:r="http://schemas.openxmlformats.org/officeDocument/2006/relationships" id="256" r:id="Rc0fd1a2181934a1e"/>
    <p:sldId xmlns:r="http://schemas.openxmlformats.org/officeDocument/2006/relationships" id="257" r:id="R209b15a6ea824381"/>
    <p:sldId xmlns:r="http://schemas.openxmlformats.org/officeDocument/2006/relationships" id="258" r:id="R11de624b547343bb"/>
    <p:sldId xmlns:r="http://schemas.openxmlformats.org/officeDocument/2006/relationships" id="259" r:id="Reb6b433df3da4024"/>
    <p:sldId xmlns:r="http://schemas.openxmlformats.org/officeDocument/2006/relationships" id="260" r:id="R68881fa6900748a4"/>
    <p:sldId xmlns:r="http://schemas.openxmlformats.org/officeDocument/2006/relationships" id="261" r:id="R555585ea71214b00"/>
    <p:sldId xmlns:r="http://schemas.openxmlformats.org/officeDocument/2006/relationships" id="262" r:id="R172675b1106a46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5fd6e080a34435" /><Relationship Type="http://schemas.openxmlformats.org/officeDocument/2006/relationships/slide" Target="/ppt/slides/slide1.xml" Id="Rc0fd1a2181934a1e" /><Relationship Type="http://schemas.openxmlformats.org/officeDocument/2006/relationships/slide" Target="/ppt/slides/slide2.xml" Id="R209b15a6ea824381" /><Relationship Type="http://schemas.openxmlformats.org/officeDocument/2006/relationships/slide" Target="/ppt/slides/slide3.xml" Id="R11de624b547343bb" /><Relationship Type="http://schemas.openxmlformats.org/officeDocument/2006/relationships/slide" Target="/ppt/slides/slide4.xml" Id="Reb6b433df3da4024" /><Relationship Type="http://schemas.openxmlformats.org/officeDocument/2006/relationships/slide" Target="/ppt/slides/slide5.xml" Id="R68881fa6900748a4" /><Relationship Type="http://schemas.openxmlformats.org/officeDocument/2006/relationships/slide" Target="/ppt/slides/slide6.xml" Id="R555585ea71214b00" /><Relationship Type="http://schemas.openxmlformats.org/officeDocument/2006/relationships/slide" Target="/ppt/slides/slide7.xml" Id="R172675b1106a46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982358ee4143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75585a6c646fa" /><Relationship Type="http://schemas.openxmlformats.org/officeDocument/2006/relationships/theme" Target="/ppt/slideMasters/theme/theme1.xml" Id="R656f32c53b0e4a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375585a6c646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c31b1db2a46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ba852c1fc47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d23397d5647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4bd4d507945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85eb4c8dd42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13e1da83447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a585b4e6f4c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FMK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FMK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8 353 020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8 363 020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OSCAR KARLSEN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Langestrand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4879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919 495 839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FMK AS</a:t>
            </a:r>
          </a:p>
        </p:txBody>
      </p:sp>
    </p:spTree>
  </p:cSld>
  <p:clrMapOvr>
    <a:masterClrMapping xmlns:a="http://schemas.openxmlformats.org/drawingml/2006/main"/>
  </p:clrMapOvr>
</p:sld>
</file>