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7822660b6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a7249adcf4666"/>
  </p:sldMasterIdLst>
  <p:sldIdLst>
    <p:sldId xmlns:r="http://schemas.openxmlformats.org/officeDocument/2006/relationships" id="256" r:id="R783b2b778518451a"/>
    <p:sldId xmlns:r="http://schemas.openxmlformats.org/officeDocument/2006/relationships" id="257" r:id="Rd3b5a95600e94512"/>
    <p:sldId xmlns:r="http://schemas.openxmlformats.org/officeDocument/2006/relationships" id="258" r:id="Re36163a4bfc44d1b"/>
    <p:sldId xmlns:r="http://schemas.openxmlformats.org/officeDocument/2006/relationships" id="259" r:id="Rf0e505b69aab4790"/>
    <p:sldId xmlns:r="http://schemas.openxmlformats.org/officeDocument/2006/relationships" id="260" r:id="Raf304d111be446aa"/>
    <p:sldId xmlns:r="http://schemas.openxmlformats.org/officeDocument/2006/relationships" id="261" r:id="Ra4951719d8d04cde"/>
    <p:sldId xmlns:r="http://schemas.openxmlformats.org/officeDocument/2006/relationships" id="262" r:id="Rf2af352f58a6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a7249adcf4666" /><Relationship Type="http://schemas.openxmlformats.org/officeDocument/2006/relationships/slide" Target="/ppt/slides/slide1.xml" Id="R783b2b778518451a" /><Relationship Type="http://schemas.openxmlformats.org/officeDocument/2006/relationships/slide" Target="/ppt/slides/slide2.xml" Id="Rd3b5a95600e94512" /><Relationship Type="http://schemas.openxmlformats.org/officeDocument/2006/relationships/slide" Target="/ppt/slides/slide3.xml" Id="Re36163a4bfc44d1b" /><Relationship Type="http://schemas.openxmlformats.org/officeDocument/2006/relationships/slide" Target="/ppt/slides/slide4.xml" Id="Rf0e505b69aab4790" /><Relationship Type="http://schemas.openxmlformats.org/officeDocument/2006/relationships/slide" Target="/ppt/slides/slide5.xml" Id="Raf304d111be446aa" /><Relationship Type="http://schemas.openxmlformats.org/officeDocument/2006/relationships/slide" Target="/ppt/slides/slide6.xml" Id="Ra4951719d8d04cde" /><Relationship Type="http://schemas.openxmlformats.org/officeDocument/2006/relationships/slide" Target="/ppt/slides/slide7.xml" Id="Rf2af352f58a6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c4f8ec296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3dc2af484993" /><Relationship Type="http://schemas.openxmlformats.org/officeDocument/2006/relationships/theme" Target="/ppt/slideMasters/theme/theme1.xml" Id="R35bb11127011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33dc2af48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af901545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33c3985a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cd720b43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966be312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6f2e4d59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136dcc5f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201bb1ef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