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df16a1f63d4f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7b0faa77fc4bd2"/>
  </p:sldMasterIdLst>
  <p:sldIdLst>
    <p:sldId xmlns:r="http://schemas.openxmlformats.org/officeDocument/2006/relationships" id="256" r:id="R62c5b56ba697458e"/>
    <p:sldId xmlns:r="http://schemas.openxmlformats.org/officeDocument/2006/relationships" id="257" r:id="R05e2d98dbab14ca0"/>
    <p:sldId xmlns:r="http://schemas.openxmlformats.org/officeDocument/2006/relationships" id="258" r:id="Rb07a047340974a1d"/>
    <p:sldId xmlns:r="http://schemas.openxmlformats.org/officeDocument/2006/relationships" id="259" r:id="R3070bf910be443b0"/>
    <p:sldId xmlns:r="http://schemas.openxmlformats.org/officeDocument/2006/relationships" id="260" r:id="R1959d03c77e8442d"/>
    <p:sldId xmlns:r="http://schemas.openxmlformats.org/officeDocument/2006/relationships" id="261" r:id="R34436ee187174fe8"/>
    <p:sldId xmlns:r="http://schemas.openxmlformats.org/officeDocument/2006/relationships" id="262" r:id="R39067ddd689f4c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7b0faa77fc4bd2" /><Relationship Type="http://schemas.openxmlformats.org/officeDocument/2006/relationships/slide" Target="/ppt/slides/slide1.xml" Id="R62c5b56ba697458e" /><Relationship Type="http://schemas.openxmlformats.org/officeDocument/2006/relationships/slide" Target="/ppt/slides/slide2.xml" Id="R05e2d98dbab14ca0" /><Relationship Type="http://schemas.openxmlformats.org/officeDocument/2006/relationships/slide" Target="/ppt/slides/slide3.xml" Id="Rb07a047340974a1d" /><Relationship Type="http://schemas.openxmlformats.org/officeDocument/2006/relationships/slide" Target="/ppt/slides/slide4.xml" Id="R3070bf910be443b0" /><Relationship Type="http://schemas.openxmlformats.org/officeDocument/2006/relationships/slide" Target="/ppt/slides/slide5.xml" Id="R1959d03c77e8442d" /><Relationship Type="http://schemas.openxmlformats.org/officeDocument/2006/relationships/slide" Target="/ppt/slides/slide6.xml" Id="R34436ee187174fe8" /><Relationship Type="http://schemas.openxmlformats.org/officeDocument/2006/relationships/slide" Target="/ppt/slides/slide7.xml" Id="R39067ddd689f4c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1f612ed234442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bf60d26134327" /><Relationship Type="http://schemas.openxmlformats.org/officeDocument/2006/relationships/theme" Target="/ppt/slideMasters/theme/theme1.xml" Id="R8b0c44e437004d6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8bf60d261343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54103a84f845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a7aa71fc9a4a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d7bf81f25c47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5f3646bcbc41b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7aa7e2db74d8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bb63a26f2467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8a3eef861b445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HJELLEGJERDE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HJELLEGJERDE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HJELLEGJERDE INVEST AS ble etablert [år] og holder til i Sykkylven.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HJELLEGJERDE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HJELLEGJERDE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HJELLEGJERDE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−126 649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364 102 567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1 071 470 495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1 367 730 883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HJELLEGJERDE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HJELLEGJERDE NILS GUNNAR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HJELLEGJERDE NILS GUNNAR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HJELLEGJERDE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Hjørnegården, Pilgata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6230 Sykkylven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919 528 435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HJELLEGJERDE INVEST AS</a:t>
            </a:r>
          </a:p>
        </p:txBody>
      </p:sp>
    </p:spTree>
  </p:cSld>
  <p:clrMapOvr>
    <a:masterClrMapping xmlns:a="http://schemas.openxmlformats.org/drawingml/2006/main"/>
  </p:clrMapOvr>
</p:sld>
</file>