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e544913e2b45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7cd086a3fb4ff1"/>
  </p:sldMasterIdLst>
  <p:sldIdLst>
    <p:sldId xmlns:r="http://schemas.openxmlformats.org/officeDocument/2006/relationships" id="256" r:id="R95e1cf1fea28444f"/>
    <p:sldId xmlns:r="http://schemas.openxmlformats.org/officeDocument/2006/relationships" id="257" r:id="R746a3692ef1340f1"/>
    <p:sldId xmlns:r="http://schemas.openxmlformats.org/officeDocument/2006/relationships" id="258" r:id="R4bd68436f3ce49cf"/>
    <p:sldId xmlns:r="http://schemas.openxmlformats.org/officeDocument/2006/relationships" id="259" r:id="Rd66fa4fcaf1b45a8"/>
    <p:sldId xmlns:r="http://schemas.openxmlformats.org/officeDocument/2006/relationships" id="260" r:id="Rf34de19e49954bb1"/>
    <p:sldId xmlns:r="http://schemas.openxmlformats.org/officeDocument/2006/relationships" id="261" r:id="R3b626860e5004e94"/>
    <p:sldId xmlns:r="http://schemas.openxmlformats.org/officeDocument/2006/relationships" id="262" r:id="Rd6e3ed57b858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cd086a3fb4ff1" /><Relationship Type="http://schemas.openxmlformats.org/officeDocument/2006/relationships/slide" Target="/ppt/slides/slide1.xml" Id="R95e1cf1fea28444f" /><Relationship Type="http://schemas.openxmlformats.org/officeDocument/2006/relationships/slide" Target="/ppt/slides/slide2.xml" Id="R746a3692ef1340f1" /><Relationship Type="http://schemas.openxmlformats.org/officeDocument/2006/relationships/slide" Target="/ppt/slides/slide3.xml" Id="R4bd68436f3ce49cf" /><Relationship Type="http://schemas.openxmlformats.org/officeDocument/2006/relationships/slide" Target="/ppt/slides/slide4.xml" Id="Rd66fa4fcaf1b45a8" /><Relationship Type="http://schemas.openxmlformats.org/officeDocument/2006/relationships/slide" Target="/ppt/slides/slide5.xml" Id="Rf34de19e49954bb1" /><Relationship Type="http://schemas.openxmlformats.org/officeDocument/2006/relationships/slide" Target="/ppt/slides/slide6.xml" Id="R3b626860e5004e94" /><Relationship Type="http://schemas.openxmlformats.org/officeDocument/2006/relationships/slide" Target="/ppt/slides/slide7.xml" Id="Rd6e3ed57b858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5281149024a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f5b176e964efa" /><Relationship Type="http://schemas.openxmlformats.org/officeDocument/2006/relationships/theme" Target="/ppt/slideMasters/theme/theme1.xml" Id="R51b99afc81284e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df5b176e964e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ff64ff5c949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e6e824f4249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78131532a41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190ca735040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9086314a440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b75997c304a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58ce8ab7644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ICONOMY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ICONOMY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19 987 890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978 961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798 943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2 317 879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6 700 139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ICONOMY INVEST AS  –  61,9 %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KLEINS SIXPENCE AS  –  38,1 %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919 563 753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