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7d2dbb2a1c41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30a5c35c8047ff"/>
  </p:sldMasterIdLst>
  <p:sldIdLst>
    <p:sldId xmlns:r="http://schemas.openxmlformats.org/officeDocument/2006/relationships" id="256" r:id="R12a01cb95b704dbf"/>
    <p:sldId xmlns:r="http://schemas.openxmlformats.org/officeDocument/2006/relationships" id="257" r:id="Rd215ab28b2774187"/>
    <p:sldId xmlns:r="http://schemas.openxmlformats.org/officeDocument/2006/relationships" id="258" r:id="Ra8f98e2b94d94eec"/>
    <p:sldId xmlns:r="http://schemas.openxmlformats.org/officeDocument/2006/relationships" id="259" r:id="R90673a8d3512423b"/>
    <p:sldId xmlns:r="http://schemas.openxmlformats.org/officeDocument/2006/relationships" id="260" r:id="Rc1e953123a304983"/>
    <p:sldId xmlns:r="http://schemas.openxmlformats.org/officeDocument/2006/relationships" id="261" r:id="R60e7b29a940d4961"/>
    <p:sldId xmlns:r="http://schemas.openxmlformats.org/officeDocument/2006/relationships" id="262" r:id="R19614ffc2d3144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30a5c35c8047ff" /><Relationship Type="http://schemas.openxmlformats.org/officeDocument/2006/relationships/slide" Target="/ppt/slides/slide1.xml" Id="R12a01cb95b704dbf" /><Relationship Type="http://schemas.openxmlformats.org/officeDocument/2006/relationships/slide" Target="/ppt/slides/slide2.xml" Id="Rd215ab28b2774187" /><Relationship Type="http://schemas.openxmlformats.org/officeDocument/2006/relationships/slide" Target="/ppt/slides/slide3.xml" Id="Ra8f98e2b94d94eec" /><Relationship Type="http://schemas.openxmlformats.org/officeDocument/2006/relationships/slide" Target="/ppt/slides/slide4.xml" Id="R90673a8d3512423b" /><Relationship Type="http://schemas.openxmlformats.org/officeDocument/2006/relationships/slide" Target="/ppt/slides/slide5.xml" Id="Rc1e953123a304983" /><Relationship Type="http://schemas.openxmlformats.org/officeDocument/2006/relationships/slide" Target="/ppt/slides/slide6.xml" Id="R60e7b29a940d4961" /><Relationship Type="http://schemas.openxmlformats.org/officeDocument/2006/relationships/slide" Target="/ppt/slides/slide7.xml" Id="R19614ffc2d3144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47ae0815234f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b5ddd02c046f6" /><Relationship Type="http://schemas.openxmlformats.org/officeDocument/2006/relationships/theme" Target="/ppt/slideMasters/theme/theme1.xml" Id="R02170b2a01f74b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8b5ddd02c046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b4692a39c40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d166a818f45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155611b3c40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429862b2446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d626fdbfe46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28ea5993e4c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c66bf272a44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ARONSEN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ARONSEN INVEST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−1 543 752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19 048 820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43 926 577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103 503 892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BALUBA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BJØRK-INVEST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31/33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919 612 134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