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6a18fe50cd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3ebcf8aabb4676"/>
  </p:sldMasterIdLst>
  <p:sldIdLst>
    <p:sldId xmlns:r="http://schemas.openxmlformats.org/officeDocument/2006/relationships" id="256" r:id="Re03b7b10edb3482f"/>
    <p:sldId xmlns:r="http://schemas.openxmlformats.org/officeDocument/2006/relationships" id="257" r:id="R63c37884accb4aec"/>
    <p:sldId xmlns:r="http://schemas.openxmlformats.org/officeDocument/2006/relationships" id="258" r:id="R5f677a53d0d04f9b"/>
    <p:sldId xmlns:r="http://schemas.openxmlformats.org/officeDocument/2006/relationships" id="259" r:id="Re5ce57fc88734b0d"/>
    <p:sldId xmlns:r="http://schemas.openxmlformats.org/officeDocument/2006/relationships" id="260" r:id="R03133b2c74d64cb1"/>
    <p:sldId xmlns:r="http://schemas.openxmlformats.org/officeDocument/2006/relationships" id="261" r:id="R0bb3f9db66614139"/>
    <p:sldId xmlns:r="http://schemas.openxmlformats.org/officeDocument/2006/relationships" id="262" r:id="R344ed09cb793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3ebcf8aabb4676" /><Relationship Type="http://schemas.openxmlformats.org/officeDocument/2006/relationships/slide" Target="/ppt/slides/slide1.xml" Id="Re03b7b10edb3482f" /><Relationship Type="http://schemas.openxmlformats.org/officeDocument/2006/relationships/slide" Target="/ppt/slides/slide2.xml" Id="R63c37884accb4aec" /><Relationship Type="http://schemas.openxmlformats.org/officeDocument/2006/relationships/slide" Target="/ppt/slides/slide3.xml" Id="R5f677a53d0d04f9b" /><Relationship Type="http://schemas.openxmlformats.org/officeDocument/2006/relationships/slide" Target="/ppt/slides/slide4.xml" Id="Re5ce57fc88734b0d" /><Relationship Type="http://schemas.openxmlformats.org/officeDocument/2006/relationships/slide" Target="/ppt/slides/slide5.xml" Id="R03133b2c74d64cb1" /><Relationship Type="http://schemas.openxmlformats.org/officeDocument/2006/relationships/slide" Target="/ppt/slides/slide6.xml" Id="R0bb3f9db66614139" /><Relationship Type="http://schemas.openxmlformats.org/officeDocument/2006/relationships/slide" Target="/ppt/slides/slide7.xml" Id="R344ed09cb793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2e7df703844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1bb985d7e44c1" /><Relationship Type="http://schemas.openxmlformats.org/officeDocument/2006/relationships/theme" Target="/ppt/slideMasters/theme/theme1.xml" Id="Rda4ca573677a4f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81bb985d7e44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2684f20ca4b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74cdbaec1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3276627f249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763a1710f47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035c5a40d4d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d218dd76f40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76b1820fd4c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JPF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JPF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JPF INVESTERING AS ble etablert [år] og holder til i Fosnavåg.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JPF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JPF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JPF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8 036 548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64 914 615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72 904 801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JPF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SÆVIK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FILLIPH ANDRÉ SÆVIK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SÆVIK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JPF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Vågsholmvegen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919 637 781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JPF INVESTERING AS</a:t>
            </a:r>
          </a:p>
        </p:txBody>
      </p:sp>
    </p:spTree>
  </p:cSld>
  <p:clrMapOvr>
    <a:masterClrMapping xmlns:a="http://schemas.openxmlformats.org/drawingml/2006/main"/>
  </p:clrMapOvr>
</p:sld>
</file>