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4db73abdb4b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f2d52a43ac4450"/>
  </p:sldMasterIdLst>
  <p:sldIdLst>
    <p:sldId xmlns:r="http://schemas.openxmlformats.org/officeDocument/2006/relationships" id="256" r:id="Rd8003672c4a7417a"/>
    <p:sldId xmlns:r="http://schemas.openxmlformats.org/officeDocument/2006/relationships" id="257" r:id="Rc1e75ac1b44d4c13"/>
    <p:sldId xmlns:r="http://schemas.openxmlformats.org/officeDocument/2006/relationships" id="258" r:id="Rd7655789842c40fb"/>
    <p:sldId xmlns:r="http://schemas.openxmlformats.org/officeDocument/2006/relationships" id="259" r:id="Rea5e4f5e6b5b42aa"/>
    <p:sldId xmlns:r="http://schemas.openxmlformats.org/officeDocument/2006/relationships" id="260" r:id="Rd23636b5b8f046f3"/>
    <p:sldId xmlns:r="http://schemas.openxmlformats.org/officeDocument/2006/relationships" id="261" r:id="R9f166680edb84a4e"/>
    <p:sldId xmlns:r="http://schemas.openxmlformats.org/officeDocument/2006/relationships" id="262" r:id="Rcf35c3cc0a82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2d52a43ac4450" /><Relationship Type="http://schemas.openxmlformats.org/officeDocument/2006/relationships/slide" Target="/ppt/slides/slide1.xml" Id="Rd8003672c4a7417a" /><Relationship Type="http://schemas.openxmlformats.org/officeDocument/2006/relationships/slide" Target="/ppt/slides/slide2.xml" Id="Rc1e75ac1b44d4c13" /><Relationship Type="http://schemas.openxmlformats.org/officeDocument/2006/relationships/slide" Target="/ppt/slides/slide3.xml" Id="Rd7655789842c40fb" /><Relationship Type="http://schemas.openxmlformats.org/officeDocument/2006/relationships/slide" Target="/ppt/slides/slide4.xml" Id="Rea5e4f5e6b5b42aa" /><Relationship Type="http://schemas.openxmlformats.org/officeDocument/2006/relationships/slide" Target="/ppt/slides/slide5.xml" Id="Rd23636b5b8f046f3" /><Relationship Type="http://schemas.openxmlformats.org/officeDocument/2006/relationships/slide" Target="/ppt/slides/slide6.xml" Id="R9f166680edb84a4e" /><Relationship Type="http://schemas.openxmlformats.org/officeDocument/2006/relationships/slide" Target="/ppt/slides/slide7.xml" Id="Rcf35c3cc0a82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f43f90041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f010eb4d64a1c" /><Relationship Type="http://schemas.openxmlformats.org/officeDocument/2006/relationships/theme" Target="/ppt/slideMasters/theme/theme1.xml" Id="R7dce744013da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f010eb4d6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4d50464df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13ffb0a23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e3a4dab0d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38a9757ec4f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3fdf1700c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2cbf8c6b3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98822ae4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STEENSTRUP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STEENSTRUP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18 758 790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61 622 190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61 683 553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VOLD HANSEN STEENSTRUP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