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e4750631044f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77aafe6c9f54997"/>
  </p:sldMasterIdLst>
  <p:sldIdLst>
    <p:sldId xmlns:r="http://schemas.openxmlformats.org/officeDocument/2006/relationships" id="256" r:id="Rc4a569250ffd4421"/>
    <p:sldId xmlns:r="http://schemas.openxmlformats.org/officeDocument/2006/relationships" id="257" r:id="R861783cbd04f426d"/>
    <p:sldId xmlns:r="http://schemas.openxmlformats.org/officeDocument/2006/relationships" id="258" r:id="R535a54c9b58d4ddf"/>
    <p:sldId xmlns:r="http://schemas.openxmlformats.org/officeDocument/2006/relationships" id="259" r:id="R51b6f5b08d634721"/>
    <p:sldId xmlns:r="http://schemas.openxmlformats.org/officeDocument/2006/relationships" id="260" r:id="R8ea38a97dc914b1c"/>
    <p:sldId xmlns:r="http://schemas.openxmlformats.org/officeDocument/2006/relationships" id="261" r:id="R153f0ba6df9f4089"/>
    <p:sldId xmlns:r="http://schemas.openxmlformats.org/officeDocument/2006/relationships" id="262" r:id="R9bbca2340f2648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7aafe6c9f54997" /><Relationship Type="http://schemas.openxmlformats.org/officeDocument/2006/relationships/slide" Target="/ppt/slides/slide1.xml" Id="Rc4a569250ffd4421" /><Relationship Type="http://schemas.openxmlformats.org/officeDocument/2006/relationships/slide" Target="/ppt/slides/slide2.xml" Id="R861783cbd04f426d" /><Relationship Type="http://schemas.openxmlformats.org/officeDocument/2006/relationships/slide" Target="/ppt/slides/slide3.xml" Id="R535a54c9b58d4ddf" /><Relationship Type="http://schemas.openxmlformats.org/officeDocument/2006/relationships/slide" Target="/ppt/slides/slide4.xml" Id="R51b6f5b08d634721" /><Relationship Type="http://schemas.openxmlformats.org/officeDocument/2006/relationships/slide" Target="/ppt/slides/slide5.xml" Id="R8ea38a97dc914b1c" /><Relationship Type="http://schemas.openxmlformats.org/officeDocument/2006/relationships/slide" Target="/ppt/slides/slide6.xml" Id="R153f0ba6df9f4089" /><Relationship Type="http://schemas.openxmlformats.org/officeDocument/2006/relationships/slide" Target="/ppt/slides/slide7.xml" Id="R9bbca2340f2648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f880419cd3489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0e18b4932b4412" /><Relationship Type="http://schemas.openxmlformats.org/officeDocument/2006/relationships/theme" Target="/ppt/slideMasters/theme/theme1.xml" Id="R416665f2990d4a0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0e18b4932b441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bbfe2cb7b542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f7493fbb2e42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4baea93fd447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f514f17d5a474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73f9ff1b3c42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518a321a3a41e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622e0382304d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COMPOSE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COMPOSE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−5 270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−5 270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4 527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504 527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MATHIAS BERILD OSE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Grønvoll allé 68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compose@ose.email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919 665 246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COMPOSE AS</a:t>
            </a:r>
          </a:p>
        </p:txBody>
      </p:sp>
    </p:spTree>
  </p:cSld>
  <p:clrMapOvr>
    <a:masterClrMapping xmlns:a="http://schemas.openxmlformats.org/drawingml/2006/main"/>
  </p:clrMapOvr>
</p:sld>
</file>