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a4ca359dac4f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3ceb3447ba43e8"/>
  </p:sldMasterIdLst>
  <p:sldIdLst>
    <p:sldId xmlns:r="http://schemas.openxmlformats.org/officeDocument/2006/relationships" id="256" r:id="Re31a791e518a494e"/>
    <p:sldId xmlns:r="http://schemas.openxmlformats.org/officeDocument/2006/relationships" id="257" r:id="R5424975ac4ae44bc"/>
    <p:sldId xmlns:r="http://schemas.openxmlformats.org/officeDocument/2006/relationships" id="258" r:id="R6b159eb7c2314998"/>
    <p:sldId xmlns:r="http://schemas.openxmlformats.org/officeDocument/2006/relationships" id="259" r:id="R59185237792441a6"/>
    <p:sldId xmlns:r="http://schemas.openxmlformats.org/officeDocument/2006/relationships" id="260" r:id="R9817d95c7e644731"/>
    <p:sldId xmlns:r="http://schemas.openxmlformats.org/officeDocument/2006/relationships" id="261" r:id="R69cb06d265734eea"/>
    <p:sldId xmlns:r="http://schemas.openxmlformats.org/officeDocument/2006/relationships" id="262" r:id="R28a426bb66714e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3ceb3447ba43e8" /><Relationship Type="http://schemas.openxmlformats.org/officeDocument/2006/relationships/slide" Target="/ppt/slides/slide1.xml" Id="Re31a791e518a494e" /><Relationship Type="http://schemas.openxmlformats.org/officeDocument/2006/relationships/slide" Target="/ppt/slides/slide2.xml" Id="R5424975ac4ae44bc" /><Relationship Type="http://schemas.openxmlformats.org/officeDocument/2006/relationships/slide" Target="/ppt/slides/slide3.xml" Id="R6b159eb7c2314998" /><Relationship Type="http://schemas.openxmlformats.org/officeDocument/2006/relationships/slide" Target="/ppt/slides/slide4.xml" Id="R59185237792441a6" /><Relationship Type="http://schemas.openxmlformats.org/officeDocument/2006/relationships/slide" Target="/ppt/slides/slide5.xml" Id="R9817d95c7e644731" /><Relationship Type="http://schemas.openxmlformats.org/officeDocument/2006/relationships/slide" Target="/ppt/slides/slide6.xml" Id="R69cb06d265734eea" /><Relationship Type="http://schemas.openxmlformats.org/officeDocument/2006/relationships/slide" Target="/ppt/slides/slide7.xml" Id="R28a426bb66714e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fdc40e0ff94d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55676139b419f" /><Relationship Type="http://schemas.openxmlformats.org/officeDocument/2006/relationships/theme" Target="/ppt/slideMasters/theme/theme1.xml" Id="R7c45aea7b14a45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655676139b41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bdbad4cae49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e023a938646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1aac2832840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7a2bf047e45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7f04b3e224b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580ba457448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4ebbba0f643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COFI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COFI HOLDING AS ble etablert [år] og holder til i Leinstrand.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−66 341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410 022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DANIEL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Leinstrandvegen 580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7083 Leinstrand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tommy@findmy.no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919 666 331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