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bf7311e23140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31f7252eb548cc"/>
  </p:sldMasterIdLst>
  <p:sldIdLst>
    <p:sldId xmlns:r="http://schemas.openxmlformats.org/officeDocument/2006/relationships" id="256" r:id="Rf237000c71ee4ce7"/>
    <p:sldId xmlns:r="http://schemas.openxmlformats.org/officeDocument/2006/relationships" id="257" r:id="Ra9bdc1e5e4834ac2"/>
    <p:sldId xmlns:r="http://schemas.openxmlformats.org/officeDocument/2006/relationships" id="258" r:id="R6d9f6aaa1d1f43ea"/>
    <p:sldId xmlns:r="http://schemas.openxmlformats.org/officeDocument/2006/relationships" id="259" r:id="R8fa367f8304c4693"/>
    <p:sldId xmlns:r="http://schemas.openxmlformats.org/officeDocument/2006/relationships" id="260" r:id="R25728a025b414052"/>
    <p:sldId xmlns:r="http://schemas.openxmlformats.org/officeDocument/2006/relationships" id="261" r:id="R5e4052ffa94c4e66"/>
    <p:sldId xmlns:r="http://schemas.openxmlformats.org/officeDocument/2006/relationships" id="262" r:id="Rbffc69c0237244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1f7252eb548cc" /><Relationship Type="http://schemas.openxmlformats.org/officeDocument/2006/relationships/slide" Target="/ppt/slides/slide1.xml" Id="Rf237000c71ee4ce7" /><Relationship Type="http://schemas.openxmlformats.org/officeDocument/2006/relationships/slide" Target="/ppt/slides/slide2.xml" Id="Ra9bdc1e5e4834ac2" /><Relationship Type="http://schemas.openxmlformats.org/officeDocument/2006/relationships/slide" Target="/ppt/slides/slide3.xml" Id="R6d9f6aaa1d1f43ea" /><Relationship Type="http://schemas.openxmlformats.org/officeDocument/2006/relationships/slide" Target="/ppt/slides/slide4.xml" Id="R8fa367f8304c4693" /><Relationship Type="http://schemas.openxmlformats.org/officeDocument/2006/relationships/slide" Target="/ppt/slides/slide5.xml" Id="R25728a025b414052" /><Relationship Type="http://schemas.openxmlformats.org/officeDocument/2006/relationships/slide" Target="/ppt/slides/slide6.xml" Id="R5e4052ffa94c4e66" /><Relationship Type="http://schemas.openxmlformats.org/officeDocument/2006/relationships/slide" Target="/ppt/slides/slide7.xml" Id="Rbffc69c0237244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e8c11836b46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9c3a143334eea" /><Relationship Type="http://schemas.openxmlformats.org/officeDocument/2006/relationships/theme" Target="/ppt/slideMasters/theme/theme1.xml" Id="R6fb29589d1c24f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79c3a143334e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c7e059ad64b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9b841c4084b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ad6f26c4b48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b73119e304e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404ca4fff40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ac3af3b754a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8770085ae41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THELMAR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THELMAR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−350 572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7 742 977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63 897 081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72 570 810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JON SÆVIK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ELIZABETH SÆVIK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MARTINE SÆVIK BERG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THERESE ÅMDAL-SÆVIK  –  16,3 %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Sævik, Slalåmveien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919 681 624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THELMAR AS</a:t>
            </a:r>
          </a:p>
        </p:txBody>
      </p:sp>
    </p:spTree>
  </p:cSld>
  <p:clrMapOvr>
    <a:masterClrMapping xmlns:a="http://schemas.openxmlformats.org/drawingml/2006/main"/>
  </p:clrMapOvr>
</p:sld>
</file>