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e844c585ed41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09906f46884867"/>
  </p:sldMasterIdLst>
  <p:sldIdLst>
    <p:sldId xmlns:r="http://schemas.openxmlformats.org/officeDocument/2006/relationships" id="256" r:id="Rd3a28910322547db"/>
    <p:sldId xmlns:r="http://schemas.openxmlformats.org/officeDocument/2006/relationships" id="257" r:id="R96f53a3632d24073"/>
    <p:sldId xmlns:r="http://schemas.openxmlformats.org/officeDocument/2006/relationships" id="258" r:id="R5d2215a5eb6747af"/>
    <p:sldId xmlns:r="http://schemas.openxmlformats.org/officeDocument/2006/relationships" id="259" r:id="R5dcafdb168364423"/>
    <p:sldId xmlns:r="http://schemas.openxmlformats.org/officeDocument/2006/relationships" id="260" r:id="Rcaf099ec179e4a59"/>
    <p:sldId xmlns:r="http://schemas.openxmlformats.org/officeDocument/2006/relationships" id="261" r:id="Rdc357181d3d9449a"/>
    <p:sldId xmlns:r="http://schemas.openxmlformats.org/officeDocument/2006/relationships" id="262" r:id="R42e31d11a6274c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09906f46884867" /><Relationship Type="http://schemas.openxmlformats.org/officeDocument/2006/relationships/slide" Target="/ppt/slides/slide1.xml" Id="Rd3a28910322547db" /><Relationship Type="http://schemas.openxmlformats.org/officeDocument/2006/relationships/slide" Target="/ppt/slides/slide2.xml" Id="R96f53a3632d24073" /><Relationship Type="http://schemas.openxmlformats.org/officeDocument/2006/relationships/slide" Target="/ppt/slides/slide3.xml" Id="R5d2215a5eb6747af" /><Relationship Type="http://schemas.openxmlformats.org/officeDocument/2006/relationships/slide" Target="/ppt/slides/slide4.xml" Id="R5dcafdb168364423" /><Relationship Type="http://schemas.openxmlformats.org/officeDocument/2006/relationships/slide" Target="/ppt/slides/slide5.xml" Id="Rcaf099ec179e4a59" /><Relationship Type="http://schemas.openxmlformats.org/officeDocument/2006/relationships/slide" Target="/ppt/slides/slide6.xml" Id="Rdc357181d3d9449a" /><Relationship Type="http://schemas.openxmlformats.org/officeDocument/2006/relationships/slide" Target="/ppt/slides/slide7.xml" Id="R42e31d11a6274c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f19d0656614e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b7e6790db4474" /><Relationship Type="http://schemas.openxmlformats.org/officeDocument/2006/relationships/theme" Target="/ppt/slideMasters/theme/theme1.xml" Id="Ra5eef513e47545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5b7e6790db44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2559fcf9b46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bc63f34ff4f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256a5f7b84f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df0377b1246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6d3811f184c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281d860d849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7ad664db940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 INVEST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2 031 485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1 274 189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2 375 762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11 970 731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13 404 288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ANDERSEN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 LUNDE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919 686 782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