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79128c643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d3ddb18484a42"/>
  </p:sldMasterIdLst>
  <p:sldIdLst>
    <p:sldId xmlns:r="http://schemas.openxmlformats.org/officeDocument/2006/relationships" id="256" r:id="Ra1773b216bd842c4"/>
    <p:sldId xmlns:r="http://schemas.openxmlformats.org/officeDocument/2006/relationships" id="257" r:id="R70863fefb9444166"/>
    <p:sldId xmlns:r="http://schemas.openxmlformats.org/officeDocument/2006/relationships" id="258" r:id="Rf3b6d0b583c74e73"/>
    <p:sldId xmlns:r="http://schemas.openxmlformats.org/officeDocument/2006/relationships" id="259" r:id="Rb8dc3745491d40c0"/>
    <p:sldId xmlns:r="http://schemas.openxmlformats.org/officeDocument/2006/relationships" id="260" r:id="R0b36ea08aa2e4fc9"/>
    <p:sldId xmlns:r="http://schemas.openxmlformats.org/officeDocument/2006/relationships" id="261" r:id="Rddbf852280a24922"/>
    <p:sldId xmlns:r="http://schemas.openxmlformats.org/officeDocument/2006/relationships" id="262" r:id="Ra909c6b4c93d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d3ddb18484a42" /><Relationship Type="http://schemas.openxmlformats.org/officeDocument/2006/relationships/slide" Target="/ppt/slides/slide1.xml" Id="Ra1773b216bd842c4" /><Relationship Type="http://schemas.openxmlformats.org/officeDocument/2006/relationships/slide" Target="/ppt/slides/slide2.xml" Id="R70863fefb9444166" /><Relationship Type="http://schemas.openxmlformats.org/officeDocument/2006/relationships/slide" Target="/ppt/slides/slide3.xml" Id="Rf3b6d0b583c74e73" /><Relationship Type="http://schemas.openxmlformats.org/officeDocument/2006/relationships/slide" Target="/ppt/slides/slide4.xml" Id="Rb8dc3745491d40c0" /><Relationship Type="http://schemas.openxmlformats.org/officeDocument/2006/relationships/slide" Target="/ppt/slides/slide5.xml" Id="R0b36ea08aa2e4fc9" /><Relationship Type="http://schemas.openxmlformats.org/officeDocument/2006/relationships/slide" Target="/ppt/slides/slide6.xml" Id="Rddbf852280a24922" /><Relationship Type="http://schemas.openxmlformats.org/officeDocument/2006/relationships/slide" Target="/ppt/slides/slide7.xml" Id="Ra909c6b4c93d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668f32ee4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eb90f7c6d47b2" /><Relationship Type="http://schemas.openxmlformats.org/officeDocument/2006/relationships/theme" Target="/ppt/slideMasters/theme/theme1.xml" Id="R101d5f17aafd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eb90f7c6d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db898e72c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450613be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f13aecbbf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b6dc0c07e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377de3814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19647802046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fca8d1a4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CAPITAL 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CAPITAL 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21 435 613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21 435 613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NORDVANG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Sebastian Nordvang, Sørkedalsveien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919 702 192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