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83e929d2e54c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8f45f053d64fa9"/>
  </p:sldMasterIdLst>
  <p:sldIdLst>
    <p:sldId xmlns:r="http://schemas.openxmlformats.org/officeDocument/2006/relationships" id="256" r:id="R18f516aa32884cd8"/>
    <p:sldId xmlns:r="http://schemas.openxmlformats.org/officeDocument/2006/relationships" id="257" r:id="R511553f478ee4e9c"/>
    <p:sldId xmlns:r="http://schemas.openxmlformats.org/officeDocument/2006/relationships" id="258" r:id="R482f77c0ba12473c"/>
    <p:sldId xmlns:r="http://schemas.openxmlformats.org/officeDocument/2006/relationships" id="259" r:id="R49ea315199c04d85"/>
    <p:sldId xmlns:r="http://schemas.openxmlformats.org/officeDocument/2006/relationships" id="260" r:id="R5627a7685b9a4322"/>
    <p:sldId xmlns:r="http://schemas.openxmlformats.org/officeDocument/2006/relationships" id="261" r:id="R5cbd5f0c3be04eb7"/>
    <p:sldId xmlns:r="http://schemas.openxmlformats.org/officeDocument/2006/relationships" id="262" r:id="R449ee9f1f28d4f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8f45f053d64fa9" /><Relationship Type="http://schemas.openxmlformats.org/officeDocument/2006/relationships/slide" Target="/ppt/slides/slide1.xml" Id="R18f516aa32884cd8" /><Relationship Type="http://schemas.openxmlformats.org/officeDocument/2006/relationships/slide" Target="/ppt/slides/slide2.xml" Id="R511553f478ee4e9c" /><Relationship Type="http://schemas.openxmlformats.org/officeDocument/2006/relationships/slide" Target="/ppt/slides/slide3.xml" Id="R482f77c0ba12473c" /><Relationship Type="http://schemas.openxmlformats.org/officeDocument/2006/relationships/slide" Target="/ppt/slides/slide4.xml" Id="R49ea315199c04d85" /><Relationship Type="http://schemas.openxmlformats.org/officeDocument/2006/relationships/slide" Target="/ppt/slides/slide5.xml" Id="R5627a7685b9a4322" /><Relationship Type="http://schemas.openxmlformats.org/officeDocument/2006/relationships/slide" Target="/ppt/slides/slide6.xml" Id="R5cbd5f0c3be04eb7" /><Relationship Type="http://schemas.openxmlformats.org/officeDocument/2006/relationships/slide" Target="/ppt/slides/slide7.xml" Id="R449ee9f1f28d4f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e0f409e02242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5313266464f57" /><Relationship Type="http://schemas.openxmlformats.org/officeDocument/2006/relationships/theme" Target="/ppt/slideMasters/theme/theme1.xml" Id="R749b02722d714e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75313266464f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0e7f1aa0847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fa3bfb1e641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5879776d34e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3fd099e3c44a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2342e349045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f7a6ac01846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ab95d773c45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INVEST 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INVEST 3 AS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1 430 553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50 172 639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50 580 531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LEON KNUTSEN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3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919 709 928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3 AS</a:t>
            </a:r>
          </a:p>
        </p:txBody>
      </p:sp>
    </p:spTree>
  </p:cSld>
  <p:clrMapOvr>
    <a:masterClrMapping xmlns:a="http://schemas.openxmlformats.org/drawingml/2006/main"/>
  </p:clrMapOvr>
</p:sld>
</file>