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5b6d7dbd948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5ad66348e4313"/>
  </p:sldMasterIdLst>
  <p:sldIdLst>
    <p:sldId xmlns:r="http://schemas.openxmlformats.org/officeDocument/2006/relationships" id="256" r:id="R187e157338414eb6"/>
    <p:sldId xmlns:r="http://schemas.openxmlformats.org/officeDocument/2006/relationships" id="257" r:id="R4584725f3f034740"/>
    <p:sldId xmlns:r="http://schemas.openxmlformats.org/officeDocument/2006/relationships" id="258" r:id="R3399b219e30e4630"/>
    <p:sldId xmlns:r="http://schemas.openxmlformats.org/officeDocument/2006/relationships" id="259" r:id="R66eb77d1cf144470"/>
    <p:sldId xmlns:r="http://schemas.openxmlformats.org/officeDocument/2006/relationships" id="260" r:id="R76b5f4e828ca4e37"/>
    <p:sldId xmlns:r="http://schemas.openxmlformats.org/officeDocument/2006/relationships" id="261" r:id="R3293d103371f4c0f"/>
    <p:sldId xmlns:r="http://schemas.openxmlformats.org/officeDocument/2006/relationships" id="262" r:id="R6182a2013675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5ad66348e4313" /><Relationship Type="http://schemas.openxmlformats.org/officeDocument/2006/relationships/slide" Target="/ppt/slides/slide1.xml" Id="R187e157338414eb6" /><Relationship Type="http://schemas.openxmlformats.org/officeDocument/2006/relationships/slide" Target="/ppt/slides/slide2.xml" Id="R4584725f3f034740" /><Relationship Type="http://schemas.openxmlformats.org/officeDocument/2006/relationships/slide" Target="/ppt/slides/slide3.xml" Id="R3399b219e30e4630" /><Relationship Type="http://schemas.openxmlformats.org/officeDocument/2006/relationships/slide" Target="/ppt/slides/slide4.xml" Id="R66eb77d1cf144470" /><Relationship Type="http://schemas.openxmlformats.org/officeDocument/2006/relationships/slide" Target="/ppt/slides/slide5.xml" Id="R76b5f4e828ca4e37" /><Relationship Type="http://schemas.openxmlformats.org/officeDocument/2006/relationships/slide" Target="/ppt/slides/slide6.xml" Id="R3293d103371f4c0f" /><Relationship Type="http://schemas.openxmlformats.org/officeDocument/2006/relationships/slide" Target="/ppt/slides/slide7.xml" Id="R6182a2013675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22437150a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5dbf7fc534093" /><Relationship Type="http://schemas.openxmlformats.org/officeDocument/2006/relationships/theme" Target="/ppt/slideMasters/theme/theme1.xml" Id="Rcd3413695baf4c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f5dbf7fc53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4e02dcdf6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83b10b74f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3a44fd41f42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f5282bceb44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428364dab4b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7794722c547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ce3e53b1b47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892 301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52 294 552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54 619 354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FRIGSTAD KRISTIN ELISE 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919 716 460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