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239f64026d42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92926e62e442a6"/>
  </p:sldMasterIdLst>
  <p:sldIdLst>
    <p:sldId xmlns:r="http://schemas.openxmlformats.org/officeDocument/2006/relationships" id="256" r:id="R76f994a5a48b4544"/>
    <p:sldId xmlns:r="http://schemas.openxmlformats.org/officeDocument/2006/relationships" id="257" r:id="R954cfd8f5ee645fc"/>
    <p:sldId xmlns:r="http://schemas.openxmlformats.org/officeDocument/2006/relationships" id="258" r:id="Rc26cd6ee64a24799"/>
    <p:sldId xmlns:r="http://schemas.openxmlformats.org/officeDocument/2006/relationships" id="259" r:id="Ra800d168e721412f"/>
    <p:sldId xmlns:r="http://schemas.openxmlformats.org/officeDocument/2006/relationships" id="260" r:id="R057e56e4cb864b70"/>
    <p:sldId xmlns:r="http://schemas.openxmlformats.org/officeDocument/2006/relationships" id="261" r:id="Rfc02830b5b8545d7"/>
    <p:sldId xmlns:r="http://schemas.openxmlformats.org/officeDocument/2006/relationships" id="262" r:id="Rcc7a1569684d4b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92926e62e442a6" /><Relationship Type="http://schemas.openxmlformats.org/officeDocument/2006/relationships/slide" Target="/ppt/slides/slide1.xml" Id="R76f994a5a48b4544" /><Relationship Type="http://schemas.openxmlformats.org/officeDocument/2006/relationships/slide" Target="/ppt/slides/slide2.xml" Id="R954cfd8f5ee645fc" /><Relationship Type="http://schemas.openxmlformats.org/officeDocument/2006/relationships/slide" Target="/ppt/slides/slide3.xml" Id="Rc26cd6ee64a24799" /><Relationship Type="http://schemas.openxmlformats.org/officeDocument/2006/relationships/slide" Target="/ppt/slides/slide4.xml" Id="Ra800d168e721412f" /><Relationship Type="http://schemas.openxmlformats.org/officeDocument/2006/relationships/slide" Target="/ppt/slides/slide5.xml" Id="R057e56e4cb864b70" /><Relationship Type="http://schemas.openxmlformats.org/officeDocument/2006/relationships/slide" Target="/ppt/slides/slide6.xml" Id="Rfc02830b5b8545d7" /><Relationship Type="http://schemas.openxmlformats.org/officeDocument/2006/relationships/slide" Target="/ppt/slides/slide7.xml" Id="Rcc7a1569684d4b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4b8760eed448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0f348c504e445b" /><Relationship Type="http://schemas.openxmlformats.org/officeDocument/2006/relationships/theme" Target="/ppt/slideMasters/theme/theme1.xml" Id="Rb08b726e21a74c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0f348c504e44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98966e5fa94d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0d91bf59a84e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3fb40e15ca43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0bb667bcbf46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2ca40604945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1d69fad12d42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291ae9176148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SVORKA ENERGI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SVORKA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SVORKA ENERGI AS ble etablert [år] og holder til i Surnadal.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SVORKA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SVORKA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SVORKA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36 464 064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9 227 999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1 026 803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77 179 467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210 953 485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SVORKA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SVORKA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SVORKA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Svartvassvegen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6650 Surnadal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97 91 22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firmapost@svorka.no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www.svorka.no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919 763 159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SVORKA ENERGI AS</a:t>
            </a:r>
          </a:p>
        </p:txBody>
      </p:sp>
    </p:spTree>
  </p:cSld>
  <p:clrMapOvr>
    <a:masterClrMapping xmlns:a="http://schemas.openxmlformats.org/drawingml/2006/main"/>
  </p:clrMapOvr>
</p:sld>
</file>