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daf5d5ffb64d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7ccf1e6b85495b"/>
  </p:sldMasterIdLst>
  <p:sldIdLst>
    <p:sldId xmlns:r="http://schemas.openxmlformats.org/officeDocument/2006/relationships" id="256" r:id="R1599022bd70b46e6"/>
    <p:sldId xmlns:r="http://schemas.openxmlformats.org/officeDocument/2006/relationships" id="257" r:id="R075b3729232642b2"/>
    <p:sldId xmlns:r="http://schemas.openxmlformats.org/officeDocument/2006/relationships" id="258" r:id="R32a53f5dd7a944ac"/>
    <p:sldId xmlns:r="http://schemas.openxmlformats.org/officeDocument/2006/relationships" id="259" r:id="R965b004f8c9f4fb3"/>
    <p:sldId xmlns:r="http://schemas.openxmlformats.org/officeDocument/2006/relationships" id="260" r:id="Re6b63d984347484f"/>
    <p:sldId xmlns:r="http://schemas.openxmlformats.org/officeDocument/2006/relationships" id="261" r:id="Rb3d409224daa435d"/>
    <p:sldId xmlns:r="http://schemas.openxmlformats.org/officeDocument/2006/relationships" id="262" r:id="R6f72b9556fae44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ccf1e6b85495b" /><Relationship Type="http://schemas.openxmlformats.org/officeDocument/2006/relationships/slide" Target="/ppt/slides/slide1.xml" Id="R1599022bd70b46e6" /><Relationship Type="http://schemas.openxmlformats.org/officeDocument/2006/relationships/slide" Target="/ppt/slides/slide2.xml" Id="R075b3729232642b2" /><Relationship Type="http://schemas.openxmlformats.org/officeDocument/2006/relationships/slide" Target="/ppt/slides/slide3.xml" Id="R32a53f5dd7a944ac" /><Relationship Type="http://schemas.openxmlformats.org/officeDocument/2006/relationships/slide" Target="/ppt/slides/slide4.xml" Id="R965b004f8c9f4fb3" /><Relationship Type="http://schemas.openxmlformats.org/officeDocument/2006/relationships/slide" Target="/ppt/slides/slide5.xml" Id="Re6b63d984347484f" /><Relationship Type="http://schemas.openxmlformats.org/officeDocument/2006/relationships/slide" Target="/ppt/slides/slide6.xml" Id="Rb3d409224daa435d" /><Relationship Type="http://schemas.openxmlformats.org/officeDocument/2006/relationships/slide" Target="/ppt/slides/slide7.xml" Id="R6f72b9556fae44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2210ce89647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897f3d3d94594" /><Relationship Type="http://schemas.openxmlformats.org/officeDocument/2006/relationships/theme" Target="/ppt/slideMasters/theme/theme1.xml" Id="R598374ac2d5c4a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e897f3d3d945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dec2e21894d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583b04223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5ec181a0c43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81969cf2d42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57d4f926143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ea84e377c4d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08a5dd0f4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ISAKSEN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INVEST AS ble etablert [år] og holder til i Båtstø.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4 234 013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6 432 059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NYMO KADOTA-ISAKSEN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Høvikskogen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3477 Båtstø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