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ecb6ba25c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88d3f8978467e"/>
  </p:sldMasterIdLst>
  <p:sldIdLst>
    <p:sldId xmlns:r="http://schemas.openxmlformats.org/officeDocument/2006/relationships" id="256" r:id="R25f50874d6b14888"/>
    <p:sldId xmlns:r="http://schemas.openxmlformats.org/officeDocument/2006/relationships" id="257" r:id="R93ab742aef3e4320"/>
    <p:sldId xmlns:r="http://schemas.openxmlformats.org/officeDocument/2006/relationships" id="258" r:id="R6907239114f54c2c"/>
    <p:sldId xmlns:r="http://schemas.openxmlformats.org/officeDocument/2006/relationships" id="259" r:id="R4fd0c0255fd64ac8"/>
    <p:sldId xmlns:r="http://schemas.openxmlformats.org/officeDocument/2006/relationships" id="260" r:id="Rda898d845cb04c43"/>
    <p:sldId xmlns:r="http://schemas.openxmlformats.org/officeDocument/2006/relationships" id="261" r:id="R823abfbdabf5477b"/>
    <p:sldId xmlns:r="http://schemas.openxmlformats.org/officeDocument/2006/relationships" id="262" r:id="R4769b4693910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88d3f8978467e" /><Relationship Type="http://schemas.openxmlformats.org/officeDocument/2006/relationships/slide" Target="/ppt/slides/slide1.xml" Id="R25f50874d6b14888" /><Relationship Type="http://schemas.openxmlformats.org/officeDocument/2006/relationships/slide" Target="/ppt/slides/slide2.xml" Id="R93ab742aef3e4320" /><Relationship Type="http://schemas.openxmlformats.org/officeDocument/2006/relationships/slide" Target="/ppt/slides/slide3.xml" Id="R6907239114f54c2c" /><Relationship Type="http://schemas.openxmlformats.org/officeDocument/2006/relationships/slide" Target="/ppt/slides/slide4.xml" Id="R4fd0c0255fd64ac8" /><Relationship Type="http://schemas.openxmlformats.org/officeDocument/2006/relationships/slide" Target="/ppt/slides/slide5.xml" Id="Rda898d845cb04c43" /><Relationship Type="http://schemas.openxmlformats.org/officeDocument/2006/relationships/slide" Target="/ppt/slides/slide6.xml" Id="R823abfbdabf5477b" /><Relationship Type="http://schemas.openxmlformats.org/officeDocument/2006/relationships/slide" Target="/ppt/slides/slide7.xml" Id="R4769b4693910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bcb808ce9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8d968a904dad" /><Relationship Type="http://schemas.openxmlformats.org/officeDocument/2006/relationships/theme" Target="/ppt/slideMasters/theme/theme1.xml" Id="Rafc3e87452f2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c8d968a90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077cf3346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fc394510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b62d085f9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47c9aa61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46263ce60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4d29568b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657326241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4 330 768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GLENN-VIKTOR EVENSEN  –  43,1 %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NYLENNA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GVE HOLDING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GLENN-VIKTOR EVENSEN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NILSEN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