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f8e72fd3f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7086712244dce"/>
  </p:sldMasterIdLst>
  <p:sldIdLst>
    <p:sldId xmlns:r="http://schemas.openxmlformats.org/officeDocument/2006/relationships" id="256" r:id="Rfc565fd39e41423d"/>
    <p:sldId xmlns:r="http://schemas.openxmlformats.org/officeDocument/2006/relationships" id="257" r:id="R55018a5f89ac4684"/>
    <p:sldId xmlns:r="http://schemas.openxmlformats.org/officeDocument/2006/relationships" id="258" r:id="R20e90e6bed42431b"/>
    <p:sldId xmlns:r="http://schemas.openxmlformats.org/officeDocument/2006/relationships" id="259" r:id="Re7ff451e351b465c"/>
    <p:sldId xmlns:r="http://schemas.openxmlformats.org/officeDocument/2006/relationships" id="260" r:id="Rca1fc14e720f4f3a"/>
    <p:sldId xmlns:r="http://schemas.openxmlformats.org/officeDocument/2006/relationships" id="261" r:id="Re7a087c6e28340c8"/>
    <p:sldId xmlns:r="http://schemas.openxmlformats.org/officeDocument/2006/relationships" id="262" r:id="R6c732efb006d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7086712244dce" /><Relationship Type="http://schemas.openxmlformats.org/officeDocument/2006/relationships/slide" Target="/ppt/slides/slide1.xml" Id="Rfc565fd39e41423d" /><Relationship Type="http://schemas.openxmlformats.org/officeDocument/2006/relationships/slide" Target="/ppt/slides/slide2.xml" Id="R55018a5f89ac4684" /><Relationship Type="http://schemas.openxmlformats.org/officeDocument/2006/relationships/slide" Target="/ppt/slides/slide3.xml" Id="R20e90e6bed42431b" /><Relationship Type="http://schemas.openxmlformats.org/officeDocument/2006/relationships/slide" Target="/ppt/slides/slide4.xml" Id="Re7ff451e351b465c" /><Relationship Type="http://schemas.openxmlformats.org/officeDocument/2006/relationships/slide" Target="/ppt/slides/slide5.xml" Id="Rca1fc14e720f4f3a" /><Relationship Type="http://schemas.openxmlformats.org/officeDocument/2006/relationships/slide" Target="/ppt/slides/slide6.xml" Id="Re7a087c6e28340c8" /><Relationship Type="http://schemas.openxmlformats.org/officeDocument/2006/relationships/slide" Target="/ppt/slides/slide7.xml" Id="R6c732efb006d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5c5f1d2b6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dc9a385244f88" /><Relationship Type="http://schemas.openxmlformats.org/officeDocument/2006/relationships/theme" Target="/ppt/slideMasters/theme/theme1.xml" Id="R12fd61d78bb4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dc9a38524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365dbb23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3c2cc4136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c614da3b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5bc99c99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a91eba4f9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202ac189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ccd7b051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