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5ad3aabeac40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938ab884544038"/>
  </p:sldMasterIdLst>
  <p:sldIdLst>
    <p:sldId xmlns:r="http://schemas.openxmlformats.org/officeDocument/2006/relationships" id="256" r:id="Rfa7f98e9051d46dd"/>
    <p:sldId xmlns:r="http://schemas.openxmlformats.org/officeDocument/2006/relationships" id="257" r:id="R549d7982e05d4028"/>
    <p:sldId xmlns:r="http://schemas.openxmlformats.org/officeDocument/2006/relationships" id="258" r:id="Red950aa7bb004e27"/>
    <p:sldId xmlns:r="http://schemas.openxmlformats.org/officeDocument/2006/relationships" id="259" r:id="Rd3fdce71786848ac"/>
    <p:sldId xmlns:r="http://schemas.openxmlformats.org/officeDocument/2006/relationships" id="260" r:id="R3720df748ac24182"/>
    <p:sldId xmlns:r="http://schemas.openxmlformats.org/officeDocument/2006/relationships" id="261" r:id="R33ff11e9c80e412f"/>
    <p:sldId xmlns:r="http://schemas.openxmlformats.org/officeDocument/2006/relationships" id="262" r:id="R5d874a79916f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38ab884544038" /><Relationship Type="http://schemas.openxmlformats.org/officeDocument/2006/relationships/slide" Target="/ppt/slides/slide1.xml" Id="Rfa7f98e9051d46dd" /><Relationship Type="http://schemas.openxmlformats.org/officeDocument/2006/relationships/slide" Target="/ppt/slides/slide2.xml" Id="R549d7982e05d4028" /><Relationship Type="http://schemas.openxmlformats.org/officeDocument/2006/relationships/slide" Target="/ppt/slides/slide3.xml" Id="Red950aa7bb004e27" /><Relationship Type="http://schemas.openxmlformats.org/officeDocument/2006/relationships/slide" Target="/ppt/slides/slide4.xml" Id="Rd3fdce71786848ac" /><Relationship Type="http://schemas.openxmlformats.org/officeDocument/2006/relationships/slide" Target="/ppt/slides/slide5.xml" Id="R3720df748ac24182" /><Relationship Type="http://schemas.openxmlformats.org/officeDocument/2006/relationships/slide" Target="/ppt/slides/slide6.xml" Id="R33ff11e9c80e412f" /><Relationship Type="http://schemas.openxmlformats.org/officeDocument/2006/relationships/slide" Target="/ppt/slides/slide7.xml" Id="R5d874a79916f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6fa9b6c5046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106be6a0a4609" /><Relationship Type="http://schemas.openxmlformats.org/officeDocument/2006/relationships/theme" Target="/ppt/slideMasters/theme/theme1.xml" Id="R1f17fc0ac7e549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0106be6a0a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5df4e13b6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23439a7d0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cb1158cc14c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c9d285089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5a9f75856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0538006484a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e305795eb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NAUSTHAMMAREN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NAUSTHAMMAREN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13 674 313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VÅGENES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Løypetona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919 809 809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