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62e9f7762c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0be61abb9414a"/>
  </p:sldMasterIdLst>
  <p:sldIdLst>
    <p:sldId xmlns:r="http://schemas.openxmlformats.org/officeDocument/2006/relationships" id="256" r:id="R38dcbe9256ff4435"/>
    <p:sldId xmlns:r="http://schemas.openxmlformats.org/officeDocument/2006/relationships" id="257" r:id="R453526248fc94c84"/>
    <p:sldId xmlns:r="http://schemas.openxmlformats.org/officeDocument/2006/relationships" id="258" r:id="R9c503aa76bad45a7"/>
    <p:sldId xmlns:r="http://schemas.openxmlformats.org/officeDocument/2006/relationships" id="259" r:id="R936e71681d6a4d36"/>
    <p:sldId xmlns:r="http://schemas.openxmlformats.org/officeDocument/2006/relationships" id="260" r:id="Rc98aacdd8b064b02"/>
    <p:sldId xmlns:r="http://schemas.openxmlformats.org/officeDocument/2006/relationships" id="261" r:id="Rd0f9a4e906fc4f66"/>
    <p:sldId xmlns:r="http://schemas.openxmlformats.org/officeDocument/2006/relationships" id="262" r:id="R2137228764cc46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0be61abb9414a" /><Relationship Type="http://schemas.openxmlformats.org/officeDocument/2006/relationships/slide" Target="/ppt/slides/slide1.xml" Id="R38dcbe9256ff4435" /><Relationship Type="http://schemas.openxmlformats.org/officeDocument/2006/relationships/slide" Target="/ppt/slides/slide2.xml" Id="R453526248fc94c84" /><Relationship Type="http://schemas.openxmlformats.org/officeDocument/2006/relationships/slide" Target="/ppt/slides/slide3.xml" Id="R9c503aa76bad45a7" /><Relationship Type="http://schemas.openxmlformats.org/officeDocument/2006/relationships/slide" Target="/ppt/slides/slide4.xml" Id="R936e71681d6a4d36" /><Relationship Type="http://schemas.openxmlformats.org/officeDocument/2006/relationships/slide" Target="/ppt/slides/slide5.xml" Id="Rc98aacdd8b064b02" /><Relationship Type="http://schemas.openxmlformats.org/officeDocument/2006/relationships/slide" Target="/ppt/slides/slide6.xml" Id="Rd0f9a4e906fc4f66" /><Relationship Type="http://schemas.openxmlformats.org/officeDocument/2006/relationships/slide" Target="/ppt/slides/slide7.xml" Id="R2137228764cc46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a0d6c7afe41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993b8bf9a40cf" /><Relationship Type="http://schemas.openxmlformats.org/officeDocument/2006/relationships/theme" Target="/ppt/slideMasters/theme/theme1.xml" Id="Rb760914e5dca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6993b8bf9a40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1c26725c0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0e39b1f04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d77d36bad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4f3ad83c7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16212d67345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dfc418dce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db0a8496240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SOMMARVIKA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SOMMARVIKA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5 132 984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Råtun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919 815 051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SOMMARVIKA AS</a:t>
            </a:r>
          </a:p>
        </p:txBody>
      </p:sp>
    </p:spTree>
  </p:cSld>
  <p:clrMapOvr>
    <a:masterClrMapping xmlns:a="http://schemas.openxmlformats.org/drawingml/2006/main"/>
  </p:clrMapOvr>
</p:sld>
</file>